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257" r:id="rId3"/>
    <p:sldId id="258" r:id="rId4"/>
  </p:sldIdLst>
  <p:sldSz cx="9906000" cy="6858000" type="A4"/>
  <p:notesSz cx="6858000" cy="9144000"/>
  <p:defaultTextStyle>
    <a:defPPr>
      <a:defRPr lang="en-US"/>
    </a:defPPr>
    <a:lvl1pPr marL="0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1pPr>
    <a:lvl2pPr marL="250338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2pPr>
    <a:lvl3pPr marL="500676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3pPr>
    <a:lvl4pPr marL="751014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4pPr>
    <a:lvl5pPr marL="1001351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5pPr>
    <a:lvl6pPr marL="1251689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6pPr>
    <a:lvl7pPr marL="1502027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7pPr>
    <a:lvl8pPr marL="1752365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8pPr>
    <a:lvl9pPr marL="2002703" algn="l" defTabSz="500676" rtl="0" eaLnBrk="1" latinLnBrk="0" hangingPunct="1">
      <a:defRPr sz="98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6"/>
    <p:restoredTop sz="94755"/>
  </p:normalViewPr>
  <p:slideViewPr>
    <p:cSldViewPr snapToGrid="0" snapToObjects="1">
      <p:cViewPr>
        <p:scale>
          <a:sx n="95" d="100"/>
          <a:sy n="95" d="100"/>
        </p:scale>
        <p:origin x="1688" y="2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4CA3-4918-1244-8E10-99108EA90415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969D-6DF9-2745-8E3A-CC6B09A6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9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9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20" Type="http://schemas.openxmlformats.org/officeDocument/2006/relationships/image" Target="../media/image78.png"/><Relationship Id="rId21" Type="http://schemas.openxmlformats.org/officeDocument/2006/relationships/image" Target="../media/image79.png"/><Relationship Id="rId22" Type="http://schemas.openxmlformats.org/officeDocument/2006/relationships/image" Target="../media/image80.png"/><Relationship Id="rId23" Type="http://schemas.openxmlformats.org/officeDocument/2006/relationships/image" Target="../media/image81.png"/><Relationship Id="rId24" Type="http://schemas.openxmlformats.org/officeDocument/2006/relationships/image" Target="../media/image82.png"/><Relationship Id="rId25" Type="http://schemas.openxmlformats.org/officeDocument/2006/relationships/image" Target="../media/image83.png"/><Relationship Id="rId26" Type="http://schemas.openxmlformats.org/officeDocument/2006/relationships/image" Target="../media/image84.png"/><Relationship Id="rId27" Type="http://schemas.openxmlformats.org/officeDocument/2006/relationships/image" Target="../media/image85.png"/><Relationship Id="rId28" Type="http://schemas.openxmlformats.org/officeDocument/2006/relationships/image" Target="../media/image86.png"/><Relationship Id="rId29" Type="http://schemas.openxmlformats.org/officeDocument/2006/relationships/image" Target="../media/image8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9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9447" y="3711659"/>
            <a:ext cx="8402686" cy="1372592"/>
            <a:chOff x="0" y="266045"/>
            <a:chExt cx="32036060" cy="36027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6045"/>
              <a:ext cx="3867912" cy="36027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974" y="266045"/>
              <a:ext cx="3483864" cy="36027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900" y="266045"/>
              <a:ext cx="3483864" cy="36027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764" y="266045"/>
              <a:ext cx="3483864" cy="36027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1690" y="266045"/>
              <a:ext cx="3493008" cy="36027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4698" y="266045"/>
              <a:ext cx="3483864" cy="36027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1768" y="266045"/>
              <a:ext cx="3493008" cy="36027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6106" y="266045"/>
              <a:ext cx="3493008" cy="36027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0444" y="266045"/>
              <a:ext cx="3785616" cy="360273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04152" y="2014897"/>
            <a:ext cx="8398566" cy="1372592"/>
            <a:chOff x="12350" y="5725886"/>
            <a:chExt cx="32020356" cy="360273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" y="5725886"/>
              <a:ext cx="3849624" cy="36027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974" y="5725886"/>
              <a:ext cx="3483864" cy="360273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900" y="5725886"/>
              <a:ext cx="3483864" cy="36027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2878" y="5725886"/>
              <a:ext cx="3483864" cy="36027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4970" y="5725886"/>
              <a:ext cx="3483864" cy="360273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046" y="5725886"/>
              <a:ext cx="3493008" cy="360273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6230" y="5725886"/>
              <a:ext cx="3483864" cy="360273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9134" y="5725886"/>
              <a:ext cx="3483864" cy="36027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47090" y="5725886"/>
              <a:ext cx="3785616" cy="360273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04152" y="393658"/>
            <a:ext cx="9310099" cy="1373272"/>
            <a:chOff x="12350" y="5300663"/>
            <a:chExt cx="35561391" cy="36045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" y="5300663"/>
              <a:ext cx="3867912" cy="360273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1033" y="5300663"/>
              <a:ext cx="3483864" cy="360273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9773" y="5302447"/>
              <a:ext cx="3493008" cy="360273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4875" y="5300663"/>
              <a:ext cx="3493008" cy="360273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4181" y="5300663"/>
              <a:ext cx="3483864" cy="360273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6037" y="5300663"/>
              <a:ext cx="3493008" cy="360273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1775" y="5300663"/>
              <a:ext cx="3493008" cy="360273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89397" y="5300663"/>
              <a:ext cx="3493008" cy="360273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829" y="5300663"/>
              <a:ext cx="3493008" cy="360273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9837" y="5300663"/>
              <a:ext cx="3803904" cy="3602736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93700" y="5416888"/>
            <a:ext cx="8420451" cy="1373400"/>
            <a:chOff x="-15082" y="16145763"/>
            <a:chExt cx="32103789" cy="360485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82" y="16146719"/>
              <a:ext cx="3877056" cy="36027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697" y="16145763"/>
              <a:ext cx="3493008" cy="360273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658" y="16147885"/>
              <a:ext cx="3493008" cy="360273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5285" y="16145763"/>
              <a:ext cx="3493008" cy="360273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6272" y="16145763"/>
              <a:ext cx="3493008" cy="360273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5212" y="16145763"/>
              <a:ext cx="3493008" cy="360273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8476" y="16145763"/>
              <a:ext cx="3493008" cy="360273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7028" y="16145763"/>
              <a:ext cx="3493008" cy="360273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4803" y="16145763"/>
              <a:ext cx="3803904" cy="3602736"/>
            </a:xfrm>
            <a:prstGeom prst="rect">
              <a:avLst/>
            </a:prstGeom>
          </p:spPr>
        </p:pic>
      </p:grpSp>
      <p:sp>
        <p:nvSpPr>
          <p:cNvPr id="45" name="TextBox 44"/>
          <p:cNvSpPr txBox="1"/>
          <p:nvPr/>
        </p:nvSpPr>
        <p:spPr>
          <a:xfrm>
            <a:off x="2731532" y="102996"/>
            <a:ext cx="17402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>
                <a:latin typeface="Times New Roman" charset="0"/>
                <a:ea typeface="Times New Roman" charset="0"/>
                <a:cs typeface="Times New Roman" charset="0"/>
              </a:rPr>
              <a:t>16-17 Jan 2017 	16-02 UT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31532" y="1753066"/>
            <a:ext cx="17402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27-28 Jan 2017 	16-01 UT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731532" y="3437004"/>
            <a:ext cx="17402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14-15 Mar 2017 	17-02 UT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31532" y="5163277"/>
            <a:ext cx="17402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15-16 Mar 2017 	17-02 UT</a:t>
            </a:r>
          </a:p>
        </p:txBody>
      </p:sp>
    </p:spTree>
    <p:extLst>
      <p:ext uri="{BB962C8B-B14F-4D97-AF65-F5344CB8AC3E}">
        <p14:creationId xmlns:p14="http://schemas.microsoft.com/office/powerpoint/2010/main" val="3178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3553649"/>
            <a:ext cx="9906000" cy="1802429"/>
            <a:chOff x="712724" y="6056884"/>
            <a:chExt cx="19497040" cy="18035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724" y="6059043"/>
              <a:ext cx="1929384" cy="18013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933" y="6056884"/>
              <a:ext cx="1746504" cy="180136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579" y="6056884"/>
              <a:ext cx="1746504" cy="180136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733" y="6056884"/>
              <a:ext cx="1746504" cy="18013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379" y="6056884"/>
              <a:ext cx="1746504" cy="18013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708" y="6056884"/>
              <a:ext cx="1746504" cy="18013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212" y="6056884"/>
              <a:ext cx="1746504" cy="18013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541" y="6056884"/>
              <a:ext cx="1746504" cy="18013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0298" y="6056884"/>
              <a:ext cx="1746504" cy="18013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0452" y="6056884"/>
              <a:ext cx="1746504" cy="1801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6956" y="6056884"/>
              <a:ext cx="1892808" cy="180136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0" y="1376380"/>
            <a:ext cx="9906000" cy="1800273"/>
            <a:chOff x="0" y="10705509"/>
            <a:chExt cx="19498339" cy="18013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705509"/>
              <a:ext cx="1938528" cy="180136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797" y="10705509"/>
              <a:ext cx="1746504" cy="18013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245" y="10705509"/>
              <a:ext cx="1737360" cy="180136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445" y="10705509"/>
              <a:ext cx="1746504" cy="180136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956" y="10705509"/>
              <a:ext cx="1737360" cy="18013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496" y="10705509"/>
              <a:ext cx="1746504" cy="180136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8200" y="10705509"/>
              <a:ext cx="1737360" cy="180136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8415" y="10705509"/>
              <a:ext cx="1737360" cy="180136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1667" y="10705509"/>
              <a:ext cx="1746504" cy="180136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8171" y="10705509"/>
              <a:ext cx="1746504" cy="180136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4675" y="10705509"/>
              <a:ext cx="1883664" cy="180136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459666" y="1070090"/>
            <a:ext cx="17402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 dirty="0" smtClean="0">
                <a:latin typeface="Times New Roman" charset="0"/>
                <a:ea typeface="Times New Roman" charset="0"/>
                <a:cs typeface="Times New Roman" charset="0"/>
              </a:rPr>
              <a:t>26-27 </a:t>
            </a:r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Mar 2017 	</a:t>
            </a:r>
            <a:r>
              <a:rPr lang="en-US" sz="1067" b="1" dirty="0" smtClean="0">
                <a:latin typeface="Times New Roman" charset="0"/>
                <a:ea typeface="Times New Roman" charset="0"/>
                <a:cs typeface="Times New Roman" charset="0"/>
              </a:rPr>
              <a:t>17-04 </a:t>
            </a:r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UT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59666" y="3213490"/>
            <a:ext cx="17402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 dirty="0" smtClean="0">
                <a:latin typeface="Times New Roman" charset="0"/>
                <a:ea typeface="Times New Roman" charset="0"/>
                <a:cs typeface="Times New Roman" charset="0"/>
              </a:rPr>
              <a:t>27-28 </a:t>
            </a:r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Mar 2017 	</a:t>
            </a:r>
            <a:r>
              <a:rPr lang="en-US" sz="1067" b="1" dirty="0" smtClean="0">
                <a:latin typeface="Times New Roman" charset="0"/>
                <a:ea typeface="Times New Roman" charset="0"/>
                <a:cs typeface="Times New Roman" charset="0"/>
              </a:rPr>
              <a:t>17-04 </a:t>
            </a:r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UT</a:t>
            </a:r>
          </a:p>
        </p:txBody>
      </p:sp>
    </p:spTree>
    <p:extLst>
      <p:ext uri="{BB962C8B-B14F-4D97-AF65-F5344CB8AC3E}">
        <p14:creationId xmlns:p14="http://schemas.microsoft.com/office/powerpoint/2010/main" val="6256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5779" y="4152773"/>
            <a:ext cx="9880222" cy="2705227"/>
            <a:chOff x="-1833659" y="3718511"/>
            <a:chExt cx="12363299" cy="2705227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522" y="3718511"/>
              <a:ext cx="944118" cy="27020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556" y="3718511"/>
              <a:ext cx="870966" cy="270205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590" y="3719390"/>
              <a:ext cx="870966" cy="27020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517" y="3719390"/>
              <a:ext cx="870966" cy="270205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551" y="3720318"/>
              <a:ext cx="870966" cy="27020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202" y="3720318"/>
              <a:ext cx="873252" cy="270205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302" y="3720318"/>
              <a:ext cx="870966" cy="27020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9074" y="3721686"/>
              <a:ext cx="870966" cy="270205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210" y="3721686"/>
              <a:ext cx="873252" cy="270205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406" y="3721686"/>
              <a:ext cx="870966" cy="270205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65" y="3721686"/>
              <a:ext cx="870966" cy="270205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" y="3721686"/>
              <a:ext cx="873252" cy="27020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6681" y="3721686"/>
              <a:ext cx="870966" cy="270205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3659" y="3721686"/>
              <a:ext cx="966978" cy="27020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0" y="927344"/>
            <a:ext cx="9890442" cy="2703175"/>
            <a:chOff x="-2730025" y="-1123"/>
            <a:chExt cx="12376088" cy="2703175"/>
          </a:xfrm>
        </p:grpSpPr>
        <p:pic>
          <p:nvPicPr>
            <p:cNvPr id="16" name="Picture 15"/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945" y="-1123"/>
              <a:ext cx="944118" cy="270205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66" y="-1123"/>
              <a:ext cx="870966" cy="270205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800" y="-1123"/>
              <a:ext cx="870966" cy="27020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431" y="0"/>
              <a:ext cx="873252" cy="270205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608" y="0"/>
              <a:ext cx="870966" cy="270205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356" y="0"/>
              <a:ext cx="873252" cy="270205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390" y="0"/>
              <a:ext cx="870966" cy="27020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296" y="0"/>
              <a:ext cx="873252" cy="270205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573" y="0"/>
              <a:ext cx="873252" cy="270205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670" y="0"/>
              <a:ext cx="873252" cy="27020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862" y="0"/>
              <a:ext cx="873252" cy="270205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8906" y="0"/>
              <a:ext cx="870966" cy="270205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59872" y="0"/>
              <a:ext cx="870966" cy="270205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30025" y="0"/>
              <a:ext cx="966978" cy="2702052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3997546" y="507381"/>
            <a:ext cx="17402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 dirty="0" smtClean="0">
                <a:latin typeface="Times New Roman" charset="0"/>
                <a:ea typeface="Times New Roman" charset="0"/>
                <a:cs typeface="Times New Roman" charset="0"/>
              </a:rPr>
              <a:t>03-04 </a:t>
            </a:r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Mar 2017 	</a:t>
            </a:r>
            <a:r>
              <a:rPr lang="en-US" sz="1067" b="1" dirty="0" smtClean="0">
                <a:latin typeface="Times New Roman" charset="0"/>
                <a:ea typeface="Times New Roman" charset="0"/>
                <a:cs typeface="Times New Roman" charset="0"/>
              </a:rPr>
              <a:t>16-06 </a:t>
            </a:r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UT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97546" y="3733996"/>
            <a:ext cx="174022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b="1" dirty="0" smtClean="0">
                <a:latin typeface="Times New Roman" charset="0"/>
                <a:ea typeface="Times New Roman" charset="0"/>
                <a:cs typeface="Times New Roman" charset="0"/>
              </a:rPr>
              <a:t>04-05 </a:t>
            </a:r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Mar 2017 	</a:t>
            </a:r>
            <a:r>
              <a:rPr lang="en-US" sz="1067" b="1" dirty="0" smtClean="0">
                <a:latin typeface="Times New Roman" charset="0"/>
                <a:ea typeface="Times New Roman" charset="0"/>
                <a:cs typeface="Times New Roman" charset="0"/>
              </a:rPr>
              <a:t>16-06 </a:t>
            </a:r>
            <a:r>
              <a:rPr lang="en-US" sz="1067" b="1" dirty="0">
                <a:latin typeface="Times New Roman" charset="0"/>
                <a:ea typeface="Times New Roman" charset="0"/>
                <a:cs typeface="Times New Roman" charset="0"/>
              </a:rPr>
              <a:t>UT</a:t>
            </a:r>
          </a:p>
        </p:txBody>
      </p:sp>
    </p:spTree>
    <p:extLst>
      <p:ext uri="{BB962C8B-B14F-4D97-AF65-F5344CB8AC3E}">
        <p14:creationId xmlns:p14="http://schemas.microsoft.com/office/powerpoint/2010/main" val="2052259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1760</TotalTime>
  <Words>24</Words>
  <Application>Microsoft Macintosh PowerPoint</Application>
  <PresentationFormat>A4 Paper (210x297 mm)</PresentationFormat>
  <Paragraphs>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Calibri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cp:lastPrinted>2017-03-30T11:42:47Z</cp:lastPrinted>
  <dcterms:created xsi:type="dcterms:W3CDTF">2017-03-29T06:22:03Z</dcterms:created>
  <dcterms:modified xsi:type="dcterms:W3CDTF">2017-03-30T11:42:50Z</dcterms:modified>
</cp:coreProperties>
</file>