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tif" ContentType="image/tiff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82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43" d="100"/>
          <a:sy n="143" d="100"/>
        </p:scale>
        <p:origin x="-96" y="-3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71E3F-7648-1245-AA95-908DE862BB98}" type="datetimeFigureOut">
              <a:rPr lang="en-US" smtClean="0"/>
              <a:t>20/11/2012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2F1-0D32-4641-9045-B343E7F07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096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71E3F-7648-1245-AA95-908DE862BB98}" type="datetimeFigureOut">
              <a:rPr lang="en-US" smtClean="0"/>
              <a:t>20/11/2012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2F1-0D32-4641-9045-B343E7F07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926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71E3F-7648-1245-AA95-908DE862BB98}" type="datetimeFigureOut">
              <a:rPr lang="en-US" smtClean="0"/>
              <a:t>20/11/2012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2F1-0D32-4641-9045-B343E7F07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267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71E3F-7648-1245-AA95-908DE862BB98}" type="datetimeFigureOut">
              <a:rPr lang="en-US" smtClean="0"/>
              <a:t>20/11/2012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2F1-0D32-4641-9045-B343E7F07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075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71E3F-7648-1245-AA95-908DE862BB98}" type="datetimeFigureOut">
              <a:rPr lang="en-US" smtClean="0"/>
              <a:t>20/11/2012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2F1-0D32-4641-9045-B343E7F07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5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71E3F-7648-1245-AA95-908DE862BB98}" type="datetimeFigureOut">
              <a:rPr lang="en-US" smtClean="0"/>
              <a:t>20/11/2012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2F1-0D32-4641-9045-B343E7F07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268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71E3F-7648-1245-AA95-908DE862BB98}" type="datetimeFigureOut">
              <a:rPr lang="en-US" smtClean="0"/>
              <a:t>20/11/2012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2F1-0D32-4641-9045-B343E7F07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721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71E3F-7648-1245-AA95-908DE862BB98}" type="datetimeFigureOut">
              <a:rPr lang="en-US" smtClean="0"/>
              <a:t>20/11/2012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2F1-0D32-4641-9045-B343E7F07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320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71E3F-7648-1245-AA95-908DE862BB98}" type="datetimeFigureOut">
              <a:rPr lang="en-US" smtClean="0"/>
              <a:t>20/11/2012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2F1-0D32-4641-9045-B343E7F07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084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71E3F-7648-1245-AA95-908DE862BB98}" type="datetimeFigureOut">
              <a:rPr lang="en-US" smtClean="0"/>
              <a:t>20/11/2012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2F1-0D32-4641-9045-B343E7F07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701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71E3F-7648-1245-AA95-908DE862BB98}" type="datetimeFigureOut">
              <a:rPr lang="en-US" smtClean="0"/>
              <a:t>20/11/2012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2F1-0D32-4641-9045-B343E7F07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729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771E3F-7648-1245-AA95-908DE862BB98}" type="datetimeFigureOut">
              <a:rPr lang="en-US" smtClean="0"/>
              <a:t>20/11/2012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6C82F1-0D32-4641-9045-B343E7F07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623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ti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ti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m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552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:fad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840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:fad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968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:fad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2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845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:fad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24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746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:fad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2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132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:fad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2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418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:fad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2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528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:fad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3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363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:fad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3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528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:fad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3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954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:fad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119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:fad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3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766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:fad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3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701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:fad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39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33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:fad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39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466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:fad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48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480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:fad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5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681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:fad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53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907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:fad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53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484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:fad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5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456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:fad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5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442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:fad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57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:fad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Koron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086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:fad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cd1713_04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764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:fad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cd1773_0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608"/>
            <a:ext cx="9144000" cy="6861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356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:fad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cd3221_0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2489"/>
            <a:ext cx="9144000" cy="6870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389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:fad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cd3221_04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370"/>
            <a:ext cx="9144000" cy="6879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830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:fad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cd3221_04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08"/>
            <a:ext cx="9144000" cy="6861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86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:fad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po17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572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:fad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po13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18" y="0"/>
            <a:ext cx="91662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383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:fad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cd2402_00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2489"/>
            <a:ext cx="9144000" cy="6870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268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:fad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cd3221_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049000" cy="7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9974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:fad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68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:fad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0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789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:fad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0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412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:fad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0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603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:fad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366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:fad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32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:fad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0</Words>
  <Application>Microsoft Macintosh PowerPoint</Application>
  <PresentationFormat>On-screen Show (4:3)</PresentationFormat>
  <Paragraphs>0</Paragraphs>
  <Slides>39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SGO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Jyrki Manninen</dc:creator>
  <cp:lastModifiedBy>Jyrki Manninen</cp:lastModifiedBy>
  <cp:revision>8</cp:revision>
  <dcterms:created xsi:type="dcterms:W3CDTF">2012-11-20T06:08:23Z</dcterms:created>
  <dcterms:modified xsi:type="dcterms:W3CDTF">2012-11-20T07:55:18Z</dcterms:modified>
</cp:coreProperties>
</file>