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8" r:id="rId4"/>
    <p:sldId id="257" r:id="rId5"/>
    <p:sldId id="261" r:id="rId6"/>
    <p:sldId id="264" r:id="rId7"/>
    <p:sldId id="265" r:id="rId8"/>
    <p:sldId id="266" r:id="rId9"/>
    <p:sldId id="267" r:id="rId10"/>
    <p:sldId id="268" r:id="rId11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56"/>
    <p:restoredTop sz="94556"/>
  </p:normalViewPr>
  <p:slideViewPr>
    <p:cSldViewPr snapToGrid="0" snapToObjects="1">
      <p:cViewPr>
        <p:scale>
          <a:sx n="109" d="100"/>
          <a:sy n="109" d="100"/>
        </p:scale>
        <p:origin x="14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364C7-0316-EA44-93B7-1825C8D7CB97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8102A-6F0C-D84F-ADB0-DD8FA1DE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5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6798" y="1122363"/>
            <a:ext cx="3392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KARESUVANTO, FINLAND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78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809" y="328394"/>
            <a:ext cx="6503533" cy="854073"/>
          </a:xfrm>
        </p:spPr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Done so far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741" y="1182467"/>
            <a:ext cx="8158163" cy="4994496"/>
          </a:xfrm>
        </p:spPr>
        <p:txBody>
          <a:bodyPr/>
          <a:lstStyle/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Most probable location for station found</a:t>
            </a:r>
          </a:p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Discussed with local people and municipality</a:t>
            </a:r>
          </a:p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Evaluation Plan for Participation and </a:t>
            </a: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Impact (both Finnish and English)</a:t>
            </a:r>
          </a:p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Contract for land renting is in progress</a:t>
            </a:r>
          </a:p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Preliminary discussions with the local electricity distribution company (owned by municipality)</a:t>
            </a:r>
          </a:p>
          <a:p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Preliminary discussions with </a:t>
            </a:r>
            <a:r>
              <a:rPr lang="en-GB" dirty="0" err="1" smtClean="0">
                <a:latin typeface="Arial" charset="0"/>
                <a:ea typeface="Arial" charset="0"/>
                <a:cs typeface="Arial" charset="0"/>
              </a:rPr>
              <a:t>Teijocon</a:t>
            </a: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 about the station </a:t>
            </a: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building (</a:t>
            </a:r>
            <a:r>
              <a:rPr lang="en-GB" dirty="0" err="1" smtClean="0">
                <a:latin typeface="Arial" charset="0"/>
                <a:ea typeface="Arial" charset="0"/>
                <a:cs typeface="Arial" charset="0"/>
              </a:rPr>
              <a:t>www.teijocon.com</a:t>
            </a: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GB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" y="2773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0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0"/>
            <a:ext cx="4846211" cy="6858000"/>
          </a:xfrm>
          <a:prstGeom prst="rect">
            <a:avLst/>
          </a:prstGeom>
        </p:spPr>
      </p:pic>
      <p:pic>
        <p:nvPicPr>
          <p:cNvPr id="3" name="Picture 2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336" cy="154886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5869942" y="3330389"/>
            <a:ext cx="1866599" cy="210670"/>
          </a:xfrm>
          <a:prstGeom prst="straightConnector1">
            <a:avLst/>
          </a:prstGeom>
          <a:ln w="666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36541" y="3279449"/>
            <a:ext cx="1772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EISCAT_3D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864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0"/>
            <a:ext cx="4846211" cy="6858000"/>
          </a:xfrm>
          <a:prstGeom prst="rect">
            <a:avLst/>
          </a:prstGeom>
        </p:spPr>
      </p:pic>
      <p:pic>
        <p:nvPicPr>
          <p:cNvPr id="3" name="Picture 2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336" cy="15488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519058" y="5535386"/>
            <a:ext cx="2237013" cy="669471"/>
          </a:xfrm>
          <a:prstGeom prst="straightConnector1">
            <a:avLst/>
          </a:prstGeom>
          <a:ln w="666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789716" y="919843"/>
            <a:ext cx="2705098" cy="402771"/>
          </a:xfrm>
          <a:prstGeom prst="straightConnector1">
            <a:avLst/>
          </a:prstGeom>
          <a:ln w="666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94814" y="1121228"/>
            <a:ext cx="1337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Old hotel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771417" y="5350720"/>
            <a:ext cx="1520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EISCAT_3D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6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9704934" cy="6858000"/>
          </a:xfrm>
          <a:prstGeom prst="rect">
            <a:avLst/>
          </a:prstGeom>
        </p:spPr>
      </p:pic>
      <p:pic>
        <p:nvPicPr>
          <p:cNvPr id="4" name="Picture 3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336" cy="15488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739661" y="6623539"/>
            <a:ext cx="914400" cy="0"/>
          </a:xfrm>
          <a:prstGeom prst="straightConnector1">
            <a:avLst/>
          </a:prstGeom>
          <a:ln w="50800"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41367" y="6438873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100 m</a:t>
            </a:r>
            <a:endParaRPr lang="en-US" b="1"/>
          </a:p>
        </p:txBody>
      </p:sp>
      <p:sp>
        <p:nvSpPr>
          <p:cNvPr id="9" name="Hexagon 8"/>
          <p:cNvSpPr>
            <a:spLocks noChangeAspect="1"/>
          </p:cNvSpPr>
          <p:nvPr/>
        </p:nvSpPr>
        <p:spPr>
          <a:xfrm>
            <a:off x="4536831" y="4896211"/>
            <a:ext cx="612000" cy="555406"/>
          </a:xfrm>
          <a:prstGeom prst="hexagon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9704934" cy="6858000"/>
          </a:xfrm>
          <a:prstGeom prst="rect">
            <a:avLst/>
          </a:prstGeom>
        </p:spPr>
      </p:pic>
      <p:sp>
        <p:nvSpPr>
          <p:cNvPr id="3" name="Hexagon 2"/>
          <p:cNvSpPr>
            <a:spLocks noChangeAspect="1"/>
          </p:cNvSpPr>
          <p:nvPr/>
        </p:nvSpPr>
        <p:spPr>
          <a:xfrm>
            <a:off x="5127173" y="4324371"/>
            <a:ext cx="1388389" cy="1260000"/>
          </a:xfrm>
          <a:prstGeom prst="hexagon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38" y="2002974"/>
            <a:ext cx="4899688" cy="36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" y="2002974"/>
            <a:ext cx="4899688" cy="3672000"/>
          </a:xfrm>
          <a:prstGeom prst="rect">
            <a:avLst/>
          </a:prstGeom>
        </p:spPr>
      </p:pic>
      <p:pic>
        <p:nvPicPr>
          <p:cNvPr id="5" name="Picture 4" descr="oulun-yliopisto_logo_eng_rgb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5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986"/>
            <a:ext cx="4899688" cy="36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04" y="1445986"/>
            <a:ext cx="4899688" cy="3672000"/>
          </a:xfrm>
          <a:prstGeom prst="rect">
            <a:avLst/>
          </a:prstGeom>
        </p:spPr>
      </p:pic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271"/>
            <a:ext cx="4899688" cy="36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14" y="1609271"/>
            <a:ext cx="4899688" cy="3672000"/>
          </a:xfrm>
          <a:prstGeom prst="rect">
            <a:avLst/>
          </a:prstGeom>
        </p:spPr>
      </p:pic>
      <p:pic>
        <p:nvPicPr>
          <p:cNvPr id="4" name="Picture 3" descr="oulun-yliopisto_logo_eng_rgb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" y="13659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909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0500" y="2855685"/>
            <a:ext cx="5753100" cy="147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0" y="1959428"/>
            <a:ext cx="54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clay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27193" y="4212772"/>
            <a:ext cx="96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moraine</a:t>
            </a:r>
            <a:endParaRPr lang="en-US"/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" y="2773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2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</TotalTime>
  <Words>69</Words>
  <Application>Microsoft Macintosh PowerPoint</Application>
  <PresentationFormat>A4 Paper (210x297 mm)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Done so far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dcterms:created xsi:type="dcterms:W3CDTF">2017-09-26T05:46:44Z</dcterms:created>
  <dcterms:modified xsi:type="dcterms:W3CDTF">2017-10-11T11:27:37Z</dcterms:modified>
</cp:coreProperties>
</file>