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256" r:id="rId2"/>
    <p:sldId id="513" r:id="rId3"/>
    <p:sldId id="512" r:id="rId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81"/>
    <p:restoredTop sz="94663"/>
  </p:normalViewPr>
  <p:slideViewPr>
    <p:cSldViewPr snapToGrid="0" snapToObjects="1">
      <p:cViewPr varScale="1">
        <p:scale>
          <a:sx n="124" d="100"/>
          <a:sy n="124" d="100"/>
        </p:scale>
        <p:origin x="10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96FB17-2F48-6348-822D-F424448B8C8E}" type="datetimeFigureOut">
              <a:rPr lang="en-FI" smtClean="0"/>
              <a:t>8.12.2022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DC39C1-D1D5-2649-8AED-2F54DB4C1EA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670306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85BFB2-A1E0-5447-9059-A6D58B38E31F}" type="slidenum">
              <a:rPr lang="fi-FI" altLang="en-US" smtClean="0"/>
              <a:pPr>
                <a:defRPr/>
              </a:pPr>
              <a:t>2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4143317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53FCADE-D9BA-0343-A1B9-621F7171F9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3B1A5D3-39EF-A944-BCF1-287383DEC0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F7B2576-BB27-E242-BE96-5D6B65AE7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6407-1065-7747-A659-3710A0FFF589}" type="datetimeFigureOut">
              <a:rPr lang="fi-FI" smtClean="0"/>
              <a:t>7.12.2022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AA63BD0-F172-8541-BB31-B31B8FEFC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501F830-D779-3F4B-B114-29EE8B4A0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6509-79D8-3E47-8118-0A860D8C422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3895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E9FF87A-7A67-554F-89C8-6FC3381A3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360EFF5E-22AD-B745-AFA9-86FD34FF2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0E21A1C-455E-E440-AB97-C7DC97EED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6407-1065-7747-A659-3710A0FFF589}" type="datetimeFigureOut">
              <a:rPr lang="fi-FI" smtClean="0"/>
              <a:t>7.12.2022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BA89DC4-FFB0-3D46-A3C7-C8292AEBD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C468C23-CC33-B045-B707-5588EE3CD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6509-79D8-3E47-8118-0A860D8C422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308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4938E498-3221-5D49-B0FE-C93E75D8A8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7EB407CD-6C75-6345-A16C-F2C4CDA34F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D64262D-0392-5C46-ADAE-E1A44DC4C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6407-1065-7747-A659-3710A0FFF589}" type="datetimeFigureOut">
              <a:rPr lang="fi-FI" smtClean="0"/>
              <a:t>7.12.2022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E8B3EC9-F0D2-094A-81AF-62934A942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1203C4D-B4CF-3049-8A1F-F843689A4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6509-79D8-3E47-8118-0A860D8C422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81837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C4E273E-A77B-C44A-99FE-BA92AA53C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D5CB98A-CDBB-024C-A542-8F4E1CCEE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80E7771-F597-0648-8006-9E43F94AB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6407-1065-7747-A659-3710A0FFF589}" type="datetimeFigureOut">
              <a:rPr lang="fi-FI" smtClean="0"/>
              <a:t>7.12.2022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1831DD9-3698-6A4B-90DF-74D54E23C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7B42859-BB51-6246-BAD1-022C6E4B3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6509-79D8-3E47-8118-0A860D8C422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19347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B011194-2465-3D4C-8D48-0449275AB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9F8A2BC-FCF5-CB46-8859-1D636BCF1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B3A06DF-719A-314D-9B37-529796AFA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6407-1065-7747-A659-3710A0FFF589}" type="datetimeFigureOut">
              <a:rPr lang="fi-FI" smtClean="0"/>
              <a:t>7.12.2022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EF3444E-D8B8-B14D-B33C-C8952BAA4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95A24D0-3988-E844-A37C-A187DDFD0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6509-79D8-3E47-8118-0A860D8C422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1602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7BEA899-BC79-8347-99D7-435203C36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1219883-564C-BC46-86CD-D30071AA95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59DCD12-22C9-5740-B369-0BCD6A753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6A9B24B-5948-DB4B-9836-B660C3BCD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6407-1065-7747-A659-3710A0FFF589}" type="datetimeFigureOut">
              <a:rPr lang="fi-FI" smtClean="0"/>
              <a:t>7.12.2022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AD92DA7-7E2C-CA44-B3E2-31266EB22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F9ADC94-295F-C24D-9B05-79C7FA754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6509-79D8-3E47-8118-0A860D8C422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7459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D247DED-58B8-5D49-90FD-771188F17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5816EF8-BD4D-6742-A30A-410A1BD0D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A8F52EF-70F8-7F44-A81D-A0D4C6F95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2804524C-2040-DB40-AFF9-43C209FD2F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80C685F0-971C-E743-B50A-A7F1F1810B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F7E0BAA4-C369-A14E-ACA0-6B61AEB47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6407-1065-7747-A659-3710A0FFF589}" type="datetimeFigureOut">
              <a:rPr lang="fi-FI" smtClean="0"/>
              <a:t>7.12.2022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D33FFE44-62CD-5349-810A-0823850E5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170BD08F-E218-9B43-9560-AD8E7A6A1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6509-79D8-3E47-8118-0A860D8C422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5300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DF59D0-AEEA-B04F-B8FF-889BFF34C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E0C4D17-37FF-2547-96A9-E89D3DD01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6407-1065-7747-A659-3710A0FFF589}" type="datetimeFigureOut">
              <a:rPr lang="fi-FI" smtClean="0"/>
              <a:t>7.12.2022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5DB953D-AE45-154A-9E87-997E62C0B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E466EB0-57B9-554F-B28C-D22089297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6509-79D8-3E47-8118-0A860D8C422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72413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D2C53B34-4653-3F42-B8F0-1AEBBC171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6407-1065-7747-A659-3710A0FFF589}" type="datetimeFigureOut">
              <a:rPr lang="fi-FI" smtClean="0"/>
              <a:t>7.12.2022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585AAA9-FEE5-7440-8BBB-6A02A2445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B97935E-2518-4140-9435-41C6CE7CB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6509-79D8-3E47-8118-0A860D8C422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1460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EBC406-C9FC-A546-A080-D9C44CD3E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376EFFC-5544-E443-B4EA-20B9A610B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55C3F70-5538-BE4C-A729-AB498B4026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0231017-0DA3-7545-B086-CD1E1595A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6407-1065-7747-A659-3710A0FFF589}" type="datetimeFigureOut">
              <a:rPr lang="fi-FI" smtClean="0"/>
              <a:t>7.12.2022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18FFA5B-42CC-444D-8012-9253FD3DE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AA26B5B-31D5-084E-ACF3-96030870B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6509-79D8-3E47-8118-0A860D8C422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8812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2D195A-36EA-2F41-B6F7-EA1BF4C16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65E1AB81-1841-F842-A0EB-2D9FDFED3F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0DE2718-BEC8-1F4A-A96B-ECFD7D4D2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88FC232-23D0-4B4B-A4CE-A7AF973C8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6407-1065-7747-A659-3710A0FFF589}" type="datetimeFigureOut">
              <a:rPr lang="fi-FI" smtClean="0"/>
              <a:t>7.12.2022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F3AE789-F769-C54D-8181-6FC5AC949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20EA534-8B83-2C4E-8002-2FE0FF747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6509-79D8-3E47-8118-0A860D8C422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0660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5DB1901F-895D-E645-B633-16DC65DA3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ECFFD5A-2E1B-4642-8697-7736C2C14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C35A66F-C882-3544-AC18-54FAD2DA23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76407-1065-7747-A659-3710A0FFF589}" type="datetimeFigureOut">
              <a:rPr lang="fi-FI" smtClean="0"/>
              <a:t>7.12.2022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DB02A05-F6F2-394B-8ACB-7CF303A6D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2E7B57A-0F0F-0D4B-8F16-EAC94B8601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56509-79D8-3E47-8118-0A860D8C422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497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go_pohja_A4_vaaka_1024x768.png">
            <a:extLst>
              <a:ext uri="{FF2B5EF4-FFF2-40B4-BE49-F238E27FC236}">
                <a16:creationId xmlns:a16="http://schemas.microsoft.com/office/drawing/2014/main" id="{F11DDEAB-3E6C-224E-AC78-80985C07EC10}"/>
              </a:ext>
            </a:extLst>
          </p:cNvPr>
          <p:cNvPicPr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0274" y="-12611"/>
            <a:ext cx="12192000" cy="6858000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516F9E20-C914-324E-95B3-7A674EACD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866" y="3330117"/>
            <a:ext cx="11456267" cy="1908215"/>
          </a:xfrm>
          <a:prstGeom prst="rect">
            <a:avLst/>
          </a:prstGeom>
          <a:solidFill>
            <a:srgbClr val="89B6F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fi-FI" sz="1400" dirty="0"/>
              <a:t>1995		Moved from Oulu to SGO</a:t>
            </a:r>
          </a:p>
          <a:p>
            <a:r>
              <a:rPr lang="en-US" altLang="fi-FI" sz="1400" dirty="0"/>
              <a:t>2005		PhD in space physics, Oulu U., ELF-VLF waves in geophysics</a:t>
            </a:r>
            <a:endParaRPr lang="en-US" altLang="fi-FI" sz="800" dirty="0"/>
          </a:p>
          <a:p>
            <a:r>
              <a:rPr lang="en-US" altLang="fi-FI" sz="1800" dirty="0"/>
              <a:t>2008-2010 	Director of Economical Development in Municipality of </a:t>
            </a:r>
            <a:r>
              <a:rPr lang="en-US" altLang="fi-FI" sz="1800" dirty="0" err="1"/>
              <a:t>Sodankylä</a:t>
            </a:r>
            <a:endParaRPr lang="en-US" altLang="fi-FI" sz="1800" dirty="0"/>
          </a:p>
          <a:p>
            <a:r>
              <a:rPr lang="en-US" altLang="fi-FI" sz="1800" dirty="0"/>
              <a:t>2011-2012	Vice director of SGO</a:t>
            </a:r>
          </a:p>
          <a:p>
            <a:r>
              <a:rPr lang="en-US" altLang="fi-FI" sz="1800" dirty="0"/>
              <a:t>2011-2012	Manager of Observations (Head of Observation Division) at SGO</a:t>
            </a:r>
          </a:p>
          <a:p>
            <a:r>
              <a:rPr lang="en-US" altLang="fi-FI" sz="1800" dirty="0"/>
              <a:t>2016 – 2017</a:t>
            </a:r>
            <a:r>
              <a:rPr lang="en-US" altLang="fi-FI" sz="1800" b="1" dirty="0"/>
              <a:t>	</a:t>
            </a:r>
            <a:r>
              <a:rPr lang="en-US" altLang="fi-FI" sz="1800" dirty="0"/>
              <a:t>Manager of Laboratory (Head of Technical Division) at SGO</a:t>
            </a:r>
          </a:p>
          <a:p>
            <a:r>
              <a:rPr lang="en-US" altLang="fi-FI" sz="1800" dirty="0"/>
              <a:t>2010 – 2019	Geophysicist at SGO, ELF-VLF waves, aurora, magnetosphere 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53A2E81E-B976-B64A-8FAD-43757D51D81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2740" y="119238"/>
            <a:ext cx="6339563" cy="2863304"/>
          </a:xfrm>
        </p:spPr>
        <p:txBody>
          <a:bodyPr>
            <a:normAutofit fontScale="62500" lnSpcReduction="20000"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2600" dirty="0">
                <a:cs typeface="+mn-cs"/>
              </a:rPr>
              <a:t>Dr. </a:t>
            </a:r>
            <a:r>
              <a:rPr lang="en-US" sz="3100" b="1" dirty="0">
                <a:cs typeface="+mn-cs"/>
              </a:rPr>
              <a:t>Jyrki Manninen</a:t>
            </a:r>
            <a:r>
              <a:rPr lang="en-US" sz="3100" dirty="0">
                <a:cs typeface="+mn-cs"/>
              </a:rPr>
              <a:t>,</a:t>
            </a:r>
            <a:r>
              <a:rPr lang="en-US" sz="2600" b="1" dirty="0"/>
              <a:t> </a:t>
            </a:r>
            <a:r>
              <a:rPr lang="en-US" sz="2600" dirty="0"/>
              <a:t>deputy di</a:t>
            </a:r>
            <a:r>
              <a:rPr lang="en-US" sz="2600" dirty="0">
                <a:cs typeface="+mn-cs"/>
              </a:rPr>
              <a:t>rector of SGO since 1.11.2019</a:t>
            </a:r>
          </a:p>
          <a:p>
            <a:pPr algn="l">
              <a:spcBef>
                <a:spcPct val="0"/>
              </a:spcBef>
              <a:defRPr/>
            </a:pPr>
            <a:r>
              <a:rPr lang="en-US" sz="2600" dirty="0"/>
              <a:t>Docent of space physics since 2011</a:t>
            </a:r>
            <a:endParaRPr lang="en-US" sz="2600" dirty="0">
              <a:cs typeface="+mn-cs"/>
            </a:endParaRPr>
          </a:p>
          <a:p>
            <a:pPr algn="l">
              <a:spcBef>
                <a:spcPct val="0"/>
              </a:spcBef>
              <a:defRPr/>
            </a:pPr>
            <a:endParaRPr lang="en-US" sz="2000" dirty="0"/>
          </a:p>
          <a:p>
            <a:pPr algn="l">
              <a:spcBef>
                <a:spcPct val="0"/>
              </a:spcBef>
              <a:defRPr/>
            </a:pPr>
            <a:endParaRPr lang="en-US" sz="2000" dirty="0"/>
          </a:p>
          <a:p>
            <a:pPr algn="l">
              <a:spcBef>
                <a:spcPct val="0"/>
              </a:spcBef>
              <a:defRPr/>
            </a:pPr>
            <a:r>
              <a:rPr lang="en-US" sz="2900" b="1" dirty="0"/>
              <a:t>Tasks:</a:t>
            </a:r>
            <a:r>
              <a:rPr lang="en-US" sz="2900" dirty="0"/>
              <a:t> </a:t>
            </a:r>
          </a:p>
          <a:p>
            <a:pPr marL="342900" indent="-342900" algn="l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900" dirty="0"/>
              <a:t>Assisting the director in leading the observatory, </a:t>
            </a:r>
            <a:br>
              <a:rPr lang="en-US" sz="2900" dirty="0"/>
            </a:br>
            <a:r>
              <a:rPr lang="en-US" sz="2900" dirty="0"/>
              <a:t>preparing HR, financial, and project things for </a:t>
            </a:r>
            <a:br>
              <a:rPr lang="en-US" sz="2900" dirty="0"/>
            </a:br>
            <a:r>
              <a:rPr lang="en-US" sz="2900" dirty="0"/>
              <a:t>the director, </a:t>
            </a:r>
          </a:p>
          <a:p>
            <a:pPr marL="342900" indent="-342900" algn="l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900" dirty="0"/>
              <a:t>science on the Sun-Earth coupling and state of the </a:t>
            </a:r>
            <a:br>
              <a:rPr lang="en-US" sz="2900" dirty="0"/>
            </a:br>
            <a:r>
              <a:rPr lang="en-US" sz="2900" dirty="0"/>
              <a:t>magnetosphere, </a:t>
            </a:r>
          </a:p>
          <a:p>
            <a:pPr marL="342900" indent="-342900" algn="l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900" dirty="0"/>
              <a:t>teaching and supervision</a:t>
            </a:r>
          </a:p>
          <a:p>
            <a:pPr algn="l">
              <a:spcBef>
                <a:spcPct val="0"/>
              </a:spcBef>
              <a:defRPr/>
            </a:pPr>
            <a:endParaRPr lang="en-US" sz="2900" dirty="0"/>
          </a:p>
          <a:p>
            <a:pPr marL="342900" indent="-342900" algn="l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900" dirty="0"/>
              <a:t>ELF-VLF  observations and research based mostly on KAN data</a:t>
            </a:r>
          </a:p>
        </p:txBody>
      </p:sp>
      <p:sp>
        <p:nvSpPr>
          <p:cNvPr id="10" name="Oval 13">
            <a:extLst>
              <a:ext uri="{FF2B5EF4-FFF2-40B4-BE49-F238E27FC236}">
                <a16:creationId xmlns:a16="http://schemas.microsoft.com/office/drawing/2014/main" id="{469ECAD1-2EF4-E949-963E-7ADF2F302547}"/>
              </a:ext>
            </a:extLst>
          </p:cNvPr>
          <p:cNvSpPr/>
          <p:nvPr/>
        </p:nvSpPr>
        <p:spPr>
          <a:xfrm>
            <a:off x="7847403" y="8936"/>
            <a:ext cx="2909497" cy="122396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2017-2021 Vice chairman of Comm. H in URSI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2021-2023 Chairman of Comm. H in URSI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2" name="Oval 13">
            <a:extLst>
              <a:ext uri="{FF2B5EF4-FFF2-40B4-BE49-F238E27FC236}">
                <a16:creationId xmlns:a16="http://schemas.microsoft.com/office/drawing/2014/main" id="{DEE167FD-894F-FC4B-B02D-761A816490EC}"/>
              </a:ext>
            </a:extLst>
          </p:cNvPr>
          <p:cNvSpPr/>
          <p:nvPr/>
        </p:nvSpPr>
        <p:spPr>
          <a:xfrm>
            <a:off x="5788609" y="609592"/>
            <a:ext cx="3014416" cy="129614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• 106 peer-reviewed publ. </a:t>
            </a:r>
          </a:p>
          <a:p>
            <a:r>
              <a:rPr lang="en-US" sz="1400" dirty="0">
                <a:solidFill>
                  <a:schemeClr val="tx1"/>
                </a:solidFill>
              </a:rPr>
              <a:t>   + 3 submitted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   (1</a:t>
            </a:r>
            <a:r>
              <a:rPr lang="en-US" sz="1200" baseline="30000" dirty="0">
                <a:solidFill>
                  <a:schemeClr val="tx1"/>
                </a:solidFill>
              </a:rPr>
              <a:t>st</a:t>
            </a:r>
            <a:r>
              <a:rPr lang="en-US" sz="1200" dirty="0">
                <a:solidFill>
                  <a:schemeClr val="tx1"/>
                </a:solidFill>
              </a:rPr>
              <a:t> – 3</a:t>
            </a:r>
            <a:r>
              <a:rPr lang="en-US" sz="1200" baseline="30000" dirty="0">
                <a:solidFill>
                  <a:schemeClr val="tx1"/>
                </a:solidFill>
              </a:rPr>
              <a:t>rd</a:t>
            </a:r>
            <a:r>
              <a:rPr lang="en-US" sz="1200" dirty="0">
                <a:solidFill>
                  <a:schemeClr val="tx1"/>
                </a:solidFill>
              </a:rPr>
              <a:t> author in 51)</a:t>
            </a:r>
          </a:p>
          <a:p>
            <a:r>
              <a:rPr lang="en-US" sz="1400" dirty="0">
                <a:solidFill>
                  <a:schemeClr val="tx1"/>
                </a:solidFill>
              </a:rPr>
              <a:t>• 26 other publications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F951C2-C7FA-7D41-A1F1-C5A28ECB5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3" y="5719870"/>
            <a:ext cx="1517505" cy="11381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35B764-4FCE-0C41-801E-5995C28E8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9834" y="5719870"/>
            <a:ext cx="1517505" cy="1138129"/>
          </a:xfrm>
          <a:prstGeom prst="rect">
            <a:avLst/>
          </a:prstGeom>
        </p:spPr>
      </p:pic>
      <p:pic>
        <p:nvPicPr>
          <p:cNvPr id="11" name="Picture 10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05257004-C473-FF3B-4046-10FBCE7ECA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6900" y="-1"/>
            <a:ext cx="1445374" cy="21706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81725C-47E9-BC44-ABF0-8E5008E724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9830" y="5725479"/>
            <a:ext cx="1698778" cy="1132519"/>
          </a:xfrm>
          <a:prstGeom prst="rect">
            <a:avLst/>
          </a:prstGeom>
        </p:spPr>
      </p:pic>
      <p:pic>
        <p:nvPicPr>
          <p:cNvPr id="13" name="Picture 30">
            <a:extLst>
              <a:ext uri="{FF2B5EF4-FFF2-40B4-BE49-F238E27FC236}">
                <a16:creationId xmlns:a16="http://schemas.microsoft.com/office/drawing/2014/main" id="{01DFE2BA-5833-DE45-B093-4C1FC32D7E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302" y="5719870"/>
            <a:ext cx="3597751" cy="1124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CE1C0818-3B6E-7A44-B2F5-BD278DD03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434" y="5736940"/>
            <a:ext cx="2034913" cy="1129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13">
            <a:extLst>
              <a:ext uri="{FF2B5EF4-FFF2-40B4-BE49-F238E27FC236}">
                <a16:creationId xmlns:a16="http://schemas.microsoft.com/office/drawing/2014/main" id="{374C1491-F5B8-934F-A886-99FC94257791}"/>
              </a:ext>
            </a:extLst>
          </p:cNvPr>
          <p:cNvSpPr/>
          <p:nvPr/>
        </p:nvSpPr>
        <p:spPr>
          <a:xfrm>
            <a:off x="7831843" y="1406936"/>
            <a:ext cx="3582745" cy="137603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• Project manager of LAPBIAT            </a:t>
            </a:r>
          </a:p>
          <a:p>
            <a:r>
              <a:rPr lang="en-US" sz="1400" dirty="0">
                <a:solidFill>
                  <a:schemeClr val="tx1"/>
                </a:solidFill>
              </a:rPr>
              <a:t>   1 and 2 (2001-2010)</a:t>
            </a:r>
          </a:p>
          <a:p>
            <a:r>
              <a:rPr lang="en-US" sz="1400" dirty="0">
                <a:solidFill>
                  <a:schemeClr val="tx1"/>
                </a:solidFill>
              </a:rPr>
              <a:t>• Project manager of      </a:t>
            </a:r>
          </a:p>
          <a:p>
            <a:r>
              <a:rPr lang="en-US" sz="1400" dirty="0">
                <a:solidFill>
                  <a:schemeClr val="tx1"/>
                </a:solidFill>
              </a:rPr>
              <a:t>   EISCAT_3D Suomi (2015-2021)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102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14" descr="oulun-yliopisto_logo_eng_rgb10_web.png">
            <a:extLst>
              <a:ext uri="{FF2B5EF4-FFF2-40B4-BE49-F238E27FC236}">
                <a16:creationId xmlns:a16="http://schemas.microsoft.com/office/drawing/2014/main" id="{E798521A-E5FB-9EE2-759F-AF93C23DA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-19050"/>
            <a:ext cx="11811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C8E77338-8287-8315-9596-752027612709}"/>
              </a:ext>
            </a:extLst>
          </p:cNvPr>
          <p:cNvSpPr txBox="1">
            <a:spLocks/>
          </p:cNvSpPr>
          <p:nvPr/>
        </p:nvSpPr>
        <p:spPr>
          <a:xfrm>
            <a:off x="1638300" y="174623"/>
            <a:ext cx="8915400" cy="67909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ill Sans" charset="0"/>
              </a:defRPr>
            </a:lvl9pPr>
          </a:lstStyle>
          <a:p>
            <a:r>
              <a:rPr lang="en-FI" kern="0" dirty="0"/>
              <a:t>New VLF receiver at OUJ in Finland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4C426C-68EA-95DC-8BB5-F44218CCC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1113" y="622916"/>
            <a:ext cx="8823431" cy="6235085"/>
          </a:xfrm>
          <a:prstGeom prst="rect">
            <a:avLst/>
          </a:prstGeom>
        </p:spPr>
      </p:pic>
      <p:sp>
        <p:nvSpPr>
          <p:cNvPr id="6" name="5-point Star 5">
            <a:extLst>
              <a:ext uri="{FF2B5EF4-FFF2-40B4-BE49-F238E27FC236}">
                <a16:creationId xmlns:a16="http://schemas.microsoft.com/office/drawing/2014/main" id="{2BEE6B80-2AA0-8B37-C715-C686C6BAABAF}"/>
              </a:ext>
            </a:extLst>
          </p:cNvPr>
          <p:cNvSpPr/>
          <p:nvPr/>
        </p:nvSpPr>
        <p:spPr>
          <a:xfrm>
            <a:off x="5568957" y="2800350"/>
            <a:ext cx="114300" cy="11430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D8D958-9BAB-8969-5F75-CD97D6DE1B7B}"/>
              </a:ext>
            </a:extLst>
          </p:cNvPr>
          <p:cNvSpPr txBox="1"/>
          <p:nvPr/>
        </p:nvSpPr>
        <p:spPr>
          <a:xfrm>
            <a:off x="5618103" y="2733676"/>
            <a:ext cx="413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sz="1000" b="1" dirty="0">
                <a:solidFill>
                  <a:schemeClr val="bg1"/>
                </a:solidFill>
              </a:rPr>
              <a:t>SGO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AB56EDB-D25A-0D2A-A1B6-B44AC089451E}"/>
              </a:ext>
            </a:extLst>
          </p:cNvPr>
          <p:cNvSpPr/>
          <p:nvPr/>
        </p:nvSpPr>
        <p:spPr>
          <a:xfrm>
            <a:off x="5108575" y="4826517"/>
            <a:ext cx="63500" cy="635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554C1B-3259-E083-88FF-BCB0033CAE2C}"/>
              </a:ext>
            </a:extLst>
          </p:cNvPr>
          <p:cNvSpPr txBox="1"/>
          <p:nvPr/>
        </p:nvSpPr>
        <p:spPr>
          <a:xfrm>
            <a:off x="5108575" y="4735157"/>
            <a:ext cx="4603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000" b="1" dirty="0">
                <a:solidFill>
                  <a:schemeClr val="bg1"/>
                </a:solidFill>
              </a:rPr>
              <a:t>Oulu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E1DA02-A1EE-E3FF-3D8D-CAC271DD4033}"/>
              </a:ext>
            </a:extLst>
          </p:cNvPr>
          <p:cNvSpPr txBox="1"/>
          <p:nvPr/>
        </p:nvSpPr>
        <p:spPr>
          <a:xfrm>
            <a:off x="5251450" y="3483631"/>
            <a:ext cx="8206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000" b="1" dirty="0">
                <a:solidFill>
                  <a:schemeClr val="bg1"/>
                </a:solidFill>
              </a:rPr>
              <a:t>Rovaniemi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31334C9-0ED0-983C-D972-CD4AA60E48FB}"/>
              </a:ext>
            </a:extLst>
          </p:cNvPr>
          <p:cNvSpPr/>
          <p:nvPr/>
        </p:nvSpPr>
        <p:spPr>
          <a:xfrm>
            <a:off x="5251450" y="3574990"/>
            <a:ext cx="63500" cy="635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1270B484-90D1-1CA1-209C-46679C16BCD5}"/>
              </a:ext>
            </a:extLst>
          </p:cNvPr>
          <p:cNvSpPr/>
          <p:nvPr/>
        </p:nvSpPr>
        <p:spPr>
          <a:xfrm>
            <a:off x="4561743" y="2286001"/>
            <a:ext cx="169541" cy="2079625"/>
          </a:xfrm>
          <a:custGeom>
            <a:avLst/>
            <a:gdLst>
              <a:gd name="connsiteX0" fmla="*/ 156308 w 169541"/>
              <a:gd name="connsiteY0" fmla="*/ 2079625 h 2079625"/>
              <a:gd name="connsiteX1" fmla="*/ 169008 w 169541"/>
              <a:gd name="connsiteY1" fmla="*/ 1882775 h 2079625"/>
              <a:gd name="connsiteX2" fmla="*/ 140433 w 169541"/>
              <a:gd name="connsiteY2" fmla="*/ 1781175 h 2079625"/>
              <a:gd name="connsiteX3" fmla="*/ 92808 w 169541"/>
              <a:gd name="connsiteY3" fmla="*/ 1581150 h 2079625"/>
              <a:gd name="connsiteX4" fmla="*/ 29308 w 169541"/>
              <a:gd name="connsiteY4" fmla="*/ 1571625 h 2079625"/>
              <a:gd name="connsiteX5" fmla="*/ 16608 w 169541"/>
              <a:gd name="connsiteY5" fmla="*/ 1482725 h 2079625"/>
              <a:gd name="connsiteX6" fmla="*/ 19783 w 169541"/>
              <a:gd name="connsiteY6" fmla="*/ 1355725 h 2079625"/>
              <a:gd name="connsiteX7" fmla="*/ 99158 w 169541"/>
              <a:gd name="connsiteY7" fmla="*/ 1270000 h 2079625"/>
              <a:gd name="connsiteX8" fmla="*/ 124558 w 169541"/>
              <a:gd name="connsiteY8" fmla="*/ 1066800 h 2079625"/>
              <a:gd name="connsiteX9" fmla="*/ 149958 w 169541"/>
              <a:gd name="connsiteY9" fmla="*/ 1044575 h 2079625"/>
              <a:gd name="connsiteX10" fmla="*/ 118208 w 169541"/>
              <a:gd name="connsiteY10" fmla="*/ 908050 h 2079625"/>
              <a:gd name="connsiteX11" fmla="*/ 29308 w 169541"/>
              <a:gd name="connsiteY11" fmla="*/ 749300 h 2079625"/>
              <a:gd name="connsiteX12" fmla="*/ 38833 w 169541"/>
              <a:gd name="connsiteY12" fmla="*/ 663575 h 2079625"/>
              <a:gd name="connsiteX13" fmla="*/ 108683 w 169541"/>
              <a:gd name="connsiteY13" fmla="*/ 625475 h 2079625"/>
              <a:gd name="connsiteX14" fmla="*/ 111858 w 169541"/>
              <a:gd name="connsiteY14" fmla="*/ 511175 h 2079625"/>
              <a:gd name="connsiteX15" fmla="*/ 35658 w 169541"/>
              <a:gd name="connsiteY15" fmla="*/ 495300 h 2079625"/>
              <a:gd name="connsiteX16" fmla="*/ 26133 w 169541"/>
              <a:gd name="connsiteY16" fmla="*/ 504825 h 2079625"/>
              <a:gd name="connsiteX17" fmla="*/ 733 w 169541"/>
              <a:gd name="connsiteY17" fmla="*/ 457200 h 2079625"/>
              <a:gd name="connsiteX18" fmla="*/ 57883 w 169541"/>
              <a:gd name="connsiteY18" fmla="*/ 361950 h 2079625"/>
              <a:gd name="connsiteX19" fmla="*/ 29308 w 169541"/>
              <a:gd name="connsiteY19" fmla="*/ 279400 h 2079625"/>
              <a:gd name="connsiteX20" fmla="*/ 48358 w 169541"/>
              <a:gd name="connsiteY20" fmla="*/ 158750 h 2079625"/>
              <a:gd name="connsiteX21" fmla="*/ 48358 w 169541"/>
              <a:gd name="connsiteY21" fmla="*/ 158750 h 2079625"/>
              <a:gd name="connsiteX22" fmla="*/ 111858 w 169541"/>
              <a:gd name="connsiteY22" fmla="*/ 79375 h 2079625"/>
              <a:gd name="connsiteX23" fmla="*/ 26133 w 169541"/>
              <a:gd name="connsiteY23" fmla="*/ 0 h 2079625"/>
              <a:gd name="connsiteX24" fmla="*/ 26133 w 169541"/>
              <a:gd name="connsiteY24" fmla="*/ 0 h 207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69541" h="2079625">
                <a:moveTo>
                  <a:pt x="156308" y="2079625"/>
                </a:moveTo>
                <a:cubicBezTo>
                  <a:pt x="163981" y="2006071"/>
                  <a:pt x="171654" y="1932517"/>
                  <a:pt x="169008" y="1882775"/>
                </a:cubicBezTo>
                <a:cubicBezTo>
                  <a:pt x="166362" y="1833033"/>
                  <a:pt x="153133" y="1831446"/>
                  <a:pt x="140433" y="1781175"/>
                </a:cubicBezTo>
                <a:cubicBezTo>
                  <a:pt x="127733" y="1730904"/>
                  <a:pt x="111329" y="1616075"/>
                  <a:pt x="92808" y="1581150"/>
                </a:cubicBezTo>
                <a:cubicBezTo>
                  <a:pt x="74287" y="1546225"/>
                  <a:pt x="42008" y="1588029"/>
                  <a:pt x="29308" y="1571625"/>
                </a:cubicBezTo>
                <a:cubicBezTo>
                  <a:pt x="16608" y="1555221"/>
                  <a:pt x="18195" y="1518708"/>
                  <a:pt x="16608" y="1482725"/>
                </a:cubicBezTo>
                <a:cubicBezTo>
                  <a:pt x="15020" y="1446742"/>
                  <a:pt x="6025" y="1391179"/>
                  <a:pt x="19783" y="1355725"/>
                </a:cubicBezTo>
                <a:cubicBezTo>
                  <a:pt x="33541" y="1320271"/>
                  <a:pt x="81696" y="1318154"/>
                  <a:pt x="99158" y="1270000"/>
                </a:cubicBezTo>
                <a:cubicBezTo>
                  <a:pt x="116620" y="1221846"/>
                  <a:pt x="116091" y="1104371"/>
                  <a:pt x="124558" y="1066800"/>
                </a:cubicBezTo>
                <a:cubicBezTo>
                  <a:pt x="133025" y="1029229"/>
                  <a:pt x="151016" y="1071033"/>
                  <a:pt x="149958" y="1044575"/>
                </a:cubicBezTo>
                <a:cubicBezTo>
                  <a:pt x="148900" y="1018117"/>
                  <a:pt x="138316" y="957262"/>
                  <a:pt x="118208" y="908050"/>
                </a:cubicBezTo>
                <a:cubicBezTo>
                  <a:pt x="98100" y="858837"/>
                  <a:pt x="42537" y="790046"/>
                  <a:pt x="29308" y="749300"/>
                </a:cubicBezTo>
                <a:cubicBezTo>
                  <a:pt x="16079" y="708554"/>
                  <a:pt x="25604" y="684213"/>
                  <a:pt x="38833" y="663575"/>
                </a:cubicBezTo>
                <a:cubicBezTo>
                  <a:pt x="52062" y="642937"/>
                  <a:pt x="96512" y="650875"/>
                  <a:pt x="108683" y="625475"/>
                </a:cubicBezTo>
                <a:cubicBezTo>
                  <a:pt x="120854" y="600075"/>
                  <a:pt x="124029" y="532871"/>
                  <a:pt x="111858" y="511175"/>
                </a:cubicBezTo>
                <a:cubicBezTo>
                  <a:pt x="99687" y="489479"/>
                  <a:pt x="35658" y="495300"/>
                  <a:pt x="35658" y="495300"/>
                </a:cubicBezTo>
                <a:cubicBezTo>
                  <a:pt x="21371" y="494242"/>
                  <a:pt x="31954" y="511175"/>
                  <a:pt x="26133" y="504825"/>
                </a:cubicBezTo>
                <a:cubicBezTo>
                  <a:pt x="20312" y="498475"/>
                  <a:pt x="-4559" y="481013"/>
                  <a:pt x="733" y="457200"/>
                </a:cubicBezTo>
                <a:cubicBezTo>
                  <a:pt x="6025" y="433387"/>
                  <a:pt x="53121" y="391583"/>
                  <a:pt x="57883" y="361950"/>
                </a:cubicBezTo>
                <a:cubicBezTo>
                  <a:pt x="62645" y="332317"/>
                  <a:pt x="30895" y="313267"/>
                  <a:pt x="29308" y="279400"/>
                </a:cubicBezTo>
                <a:cubicBezTo>
                  <a:pt x="27721" y="245533"/>
                  <a:pt x="48358" y="158750"/>
                  <a:pt x="48358" y="158750"/>
                </a:cubicBezTo>
                <a:lnTo>
                  <a:pt x="48358" y="158750"/>
                </a:lnTo>
                <a:cubicBezTo>
                  <a:pt x="58941" y="145521"/>
                  <a:pt x="115562" y="105833"/>
                  <a:pt x="111858" y="79375"/>
                </a:cubicBezTo>
                <a:cubicBezTo>
                  <a:pt x="108154" y="52917"/>
                  <a:pt x="26133" y="0"/>
                  <a:pt x="26133" y="0"/>
                </a:cubicBezTo>
                <a:lnTo>
                  <a:pt x="26133" y="0"/>
                </a:ln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75E9DDDE-3F74-EEBC-FC9F-4B435321AA79}"/>
              </a:ext>
            </a:extLst>
          </p:cNvPr>
          <p:cNvSpPr/>
          <p:nvPr/>
        </p:nvSpPr>
        <p:spPr>
          <a:xfrm>
            <a:off x="3835335" y="728195"/>
            <a:ext cx="2017630" cy="1554631"/>
          </a:xfrm>
          <a:custGeom>
            <a:avLst/>
            <a:gdLst>
              <a:gd name="connsiteX0" fmla="*/ 762065 w 2017630"/>
              <a:gd name="connsiteY0" fmla="*/ 1554631 h 1554631"/>
              <a:gd name="connsiteX1" fmla="*/ 736665 w 2017630"/>
              <a:gd name="connsiteY1" fmla="*/ 1468906 h 1554631"/>
              <a:gd name="connsiteX2" fmla="*/ 698565 w 2017630"/>
              <a:gd name="connsiteY2" fmla="*/ 1468906 h 1554631"/>
              <a:gd name="connsiteX3" fmla="*/ 695390 w 2017630"/>
              <a:gd name="connsiteY3" fmla="*/ 1367306 h 1554631"/>
              <a:gd name="connsiteX4" fmla="*/ 666815 w 2017630"/>
              <a:gd name="connsiteY4" fmla="*/ 1322856 h 1554631"/>
              <a:gd name="connsiteX5" fmla="*/ 609665 w 2017630"/>
              <a:gd name="connsiteY5" fmla="*/ 1259356 h 1554631"/>
              <a:gd name="connsiteX6" fmla="*/ 581090 w 2017630"/>
              <a:gd name="connsiteY6" fmla="*/ 1259356 h 1554631"/>
              <a:gd name="connsiteX7" fmla="*/ 552515 w 2017630"/>
              <a:gd name="connsiteY7" fmla="*/ 1211731 h 1554631"/>
              <a:gd name="connsiteX8" fmla="*/ 530290 w 2017630"/>
              <a:gd name="connsiteY8" fmla="*/ 1230781 h 1554631"/>
              <a:gd name="connsiteX9" fmla="*/ 514415 w 2017630"/>
              <a:gd name="connsiteY9" fmla="*/ 1214906 h 1554631"/>
              <a:gd name="connsiteX10" fmla="*/ 489015 w 2017630"/>
              <a:gd name="connsiteY10" fmla="*/ 1189506 h 1554631"/>
              <a:gd name="connsiteX11" fmla="*/ 473140 w 2017630"/>
              <a:gd name="connsiteY11" fmla="*/ 1202206 h 1554631"/>
              <a:gd name="connsiteX12" fmla="*/ 473140 w 2017630"/>
              <a:gd name="connsiteY12" fmla="*/ 1179981 h 1554631"/>
              <a:gd name="connsiteX13" fmla="*/ 362015 w 2017630"/>
              <a:gd name="connsiteY13" fmla="*/ 1154581 h 1554631"/>
              <a:gd name="connsiteX14" fmla="*/ 330265 w 2017630"/>
              <a:gd name="connsiteY14" fmla="*/ 1068856 h 1554631"/>
              <a:gd name="connsiteX15" fmla="*/ 288990 w 2017630"/>
              <a:gd name="connsiteY15" fmla="*/ 1068856 h 1554631"/>
              <a:gd name="connsiteX16" fmla="*/ 257240 w 2017630"/>
              <a:gd name="connsiteY16" fmla="*/ 1002181 h 1554631"/>
              <a:gd name="connsiteX17" fmla="*/ 209615 w 2017630"/>
              <a:gd name="connsiteY17" fmla="*/ 976781 h 1554631"/>
              <a:gd name="connsiteX18" fmla="*/ 209615 w 2017630"/>
              <a:gd name="connsiteY18" fmla="*/ 919631 h 1554631"/>
              <a:gd name="connsiteX19" fmla="*/ 181040 w 2017630"/>
              <a:gd name="connsiteY19" fmla="*/ 919631 h 1554631"/>
              <a:gd name="connsiteX20" fmla="*/ 111190 w 2017630"/>
              <a:gd name="connsiteY20" fmla="*/ 805331 h 1554631"/>
              <a:gd name="connsiteX21" fmla="*/ 82615 w 2017630"/>
              <a:gd name="connsiteY21" fmla="*/ 802156 h 1554631"/>
              <a:gd name="connsiteX22" fmla="*/ 69915 w 2017630"/>
              <a:gd name="connsiteY22" fmla="*/ 767231 h 1554631"/>
              <a:gd name="connsiteX23" fmla="*/ 92140 w 2017630"/>
              <a:gd name="connsiteY23" fmla="*/ 754531 h 1554631"/>
              <a:gd name="connsiteX24" fmla="*/ 60390 w 2017630"/>
              <a:gd name="connsiteY24" fmla="*/ 684681 h 1554631"/>
              <a:gd name="connsiteX25" fmla="*/ 65 w 2017630"/>
              <a:gd name="connsiteY25" fmla="*/ 652931 h 1554631"/>
              <a:gd name="connsiteX26" fmla="*/ 50865 w 2017630"/>
              <a:gd name="connsiteY26" fmla="*/ 614831 h 1554631"/>
              <a:gd name="connsiteX27" fmla="*/ 149290 w 2017630"/>
              <a:gd name="connsiteY27" fmla="*/ 684681 h 1554631"/>
              <a:gd name="connsiteX28" fmla="*/ 161990 w 2017630"/>
              <a:gd name="connsiteY28" fmla="*/ 627531 h 1554631"/>
              <a:gd name="connsiteX29" fmla="*/ 130240 w 2017630"/>
              <a:gd name="connsiteY29" fmla="*/ 554506 h 1554631"/>
              <a:gd name="connsiteX30" fmla="*/ 225490 w 2017630"/>
              <a:gd name="connsiteY30" fmla="*/ 475131 h 1554631"/>
              <a:gd name="connsiteX31" fmla="*/ 330265 w 2017630"/>
              <a:gd name="connsiteY31" fmla="*/ 506881 h 1554631"/>
              <a:gd name="connsiteX32" fmla="*/ 501715 w 2017630"/>
              <a:gd name="connsiteY32" fmla="*/ 897406 h 1554631"/>
              <a:gd name="connsiteX33" fmla="*/ 485840 w 2017630"/>
              <a:gd name="connsiteY33" fmla="*/ 995831 h 1554631"/>
              <a:gd name="connsiteX34" fmla="*/ 536640 w 2017630"/>
              <a:gd name="connsiteY34" fmla="*/ 973606 h 1554631"/>
              <a:gd name="connsiteX35" fmla="*/ 609665 w 2017630"/>
              <a:gd name="connsiteY35" fmla="*/ 1011706 h 1554631"/>
              <a:gd name="connsiteX36" fmla="*/ 698565 w 2017630"/>
              <a:gd name="connsiteY36" fmla="*/ 1018056 h 1554631"/>
              <a:gd name="connsiteX37" fmla="*/ 727140 w 2017630"/>
              <a:gd name="connsiteY37" fmla="*/ 1062506 h 1554631"/>
              <a:gd name="connsiteX38" fmla="*/ 816040 w 2017630"/>
              <a:gd name="connsiteY38" fmla="*/ 1030756 h 1554631"/>
              <a:gd name="connsiteX39" fmla="*/ 889065 w 2017630"/>
              <a:gd name="connsiteY39" fmla="*/ 1018056 h 1554631"/>
              <a:gd name="connsiteX40" fmla="*/ 927165 w 2017630"/>
              <a:gd name="connsiteY40" fmla="*/ 922806 h 1554631"/>
              <a:gd name="connsiteX41" fmla="*/ 987490 w 2017630"/>
              <a:gd name="connsiteY41" fmla="*/ 919631 h 1554631"/>
              <a:gd name="connsiteX42" fmla="*/ 1012890 w 2017630"/>
              <a:gd name="connsiteY42" fmla="*/ 970431 h 1554631"/>
              <a:gd name="connsiteX43" fmla="*/ 1047815 w 2017630"/>
              <a:gd name="connsiteY43" fmla="*/ 967256 h 1554631"/>
              <a:gd name="connsiteX44" fmla="*/ 1047815 w 2017630"/>
              <a:gd name="connsiteY44" fmla="*/ 1002181 h 1554631"/>
              <a:gd name="connsiteX45" fmla="*/ 1209740 w 2017630"/>
              <a:gd name="connsiteY45" fmla="*/ 1078381 h 1554631"/>
              <a:gd name="connsiteX46" fmla="*/ 1247840 w 2017630"/>
              <a:gd name="connsiteY46" fmla="*/ 1148231 h 1554631"/>
              <a:gd name="connsiteX47" fmla="*/ 1263715 w 2017630"/>
              <a:gd name="connsiteY47" fmla="*/ 1103781 h 1554631"/>
              <a:gd name="connsiteX48" fmla="*/ 1311340 w 2017630"/>
              <a:gd name="connsiteY48" fmla="*/ 1103781 h 1554631"/>
              <a:gd name="connsiteX49" fmla="*/ 1339915 w 2017630"/>
              <a:gd name="connsiteY49" fmla="*/ 951381 h 1554631"/>
              <a:gd name="connsiteX50" fmla="*/ 1416115 w 2017630"/>
              <a:gd name="connsiteY50" fmla="*/ 884706 h 1554631"/>
              <a:gd name="connsiteX51" fmla="*/ 1482790 w 2017630"/>
              <a:gd name="connsiteY51" fmla="*/ 887881 h 1554631"/>
              <a:gd name="connsiteX52" fmla="*/ 1530415 w 2017630"/>
              <a:gd name="connsiteY52" fmla="*/ 789456 h 1554631"/>
              <a:gd name="connsiteX53" fmla="*/ 1505015 w 2017630"/>
              <a:gd name="connsiteY53" fmla="*/ 576731 h 1554631"/>
              <a:gd name="connsiteX54" fmla="*/ 1558990 w 2017630"/>
              <a:gd name="connsiteY54" fmla="*/ 475131 h 1554631"/>
              <a:gd name="connsiteX55" fmla="*/ 1549465 w 2017630"/>
              <a:gd name="connsiteY55" fmla="*/ 440206 h 1554631"/>
              <a:gd name="connsiteX56" fmla="*/ 1568515 w 2017630"/>
              <a:gd name="connsiteY56" fmla="*/ 389406 h 1554631"/>
              <a:gd name="connsiteX57" fmla="*/ 1558990 w 2017630"/>
              <a:gd name="connsiteY57" fmla="*/ 335431 h 1554631"/>
              <a:gd name="connsiteX58" fmla="*/ 1600265 w 2017630"/>
              <a:gd name="connsiteY58" fmla="*/ 300506 h 1554631"/>
              <a:gd name="connsiteX59" fmla="*/ 1578040 w 2017630"/>
              <a:gd name="connsiteY59" fmla="*/ 246531 h 1554631"/>
              <a:gd name="connsiteX60" fmla="*/ 1616140 w 2017630"/>
              <a:gd name="connsiteY60" fmla="*/ 202081 h 1554631"/>
              <a:gd name="connsiteX61" fmla="*/ 1663765 w 2017630"/>
              <a:gd name="connsiteY61" fmla="*/ 183031 h 1554631"/>
              <a:gd name="connsiteX62" fmla="*/ 1679640 w 2017630"/>
              <a:gd name="connsiteY62" fmla="*/ 129056 h 1554631"/>
              <a:gd name="connsiteX63" fmla="*/ 1733615 w 2017630"/>
              <a:gd name="connsiteY63" fmla="*/ 84606 h 1554631"/>
              <a:gd name="connsiteX64" fmla="*/ 1762190 w 2017630"/>
              <a:gd name="connsiteY64" fmla="*/ 14756 h 1554631"/>
              <a:gd name="connsiteX65" fmla="*/ 1860615 w 2017630"/>
              <a:gd name="connsiteY65" fmla="*/ 14756 h 1554631"/>
              <a:gd name="connsiteX66" fmla="*/ 1917765 w 2017630"/>
              <a:gd name="connsiteY66" fmla="*/ 52856 h 1554631"/>
              <a:gd name="connsiteX67" fmla="*/ 2013015 w 2017630"/>
              <a:gd name="connsiteY67" fmla="*/ 2056 h 1554631"/>
              <a:gd name="connsiteX68" fmla="*/ 1993965 w 2017630"/>
              <a:gd name="connsiteY68" fmla="*/ 14756 h 155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2017630" h="1554631">
                <a:moveTo>
                  <a:pt x="762065" y="1554631"/>
                </a:moveTo>
                <a:cubicBezTo>
                  <a:pt x="754656" y="1518912"/>
                  <a:pt x="747248" y="1483193"/>
                  <a:pt x="736665" y="1468906"/>
                </a:cubicBezTo>
                <a:cubicBezTo>
                  <a:pt x="726082" y="1454618"/>
                  <a:pt x="705444" y="1485839"/>
                  <a:pt x="698565" y="1468906"/>
                </a:cubicBezTo>
                <a:cubicBezTo>
                  <a:pt x="691686" y="1451973"/>
                  <a:pt x="700682" y="1391648"/>
                  <a:pt x="695390" y="1367306"/>
                </a:cubicBezTo>
                <a:cubicBezTo>
                  <a:pt x="690098" y="1342964"/>
                  <a:pt x="681103" y="1340848"/>
                  <a:pt x="666815" y="1322856"/>
                </a:cubicBezTo>
                <a:cubicBezTo>
                  <a:pt x="652527" y="1304864"/>
                  <a:pt x="623952" y="1269939"/>
                  <a:pt x="609665" y="1259356"/>
                </a:cubicBezTo>
                <a:cubicBezTo>
                  <a:pt x="595377" y="1248773"/>
                  <a:pt x="590615" y="1267293"/>
                  <a:pt x="581090" y="1259356"/>
                </a:cubicBezTo>
                <a:cubicBezTo>
                  <a:pt x="571565" y="1251419"/>
                  <a:pt x="560982" y="1216494"/>
                  <a:pt x="552515" y="1211731"/>
                </a:cubicBezTo>
                <a:cubicBezTo>
                  <a:pt x="544048" y="1206968"/>
                  <a:pt x="530290" y="1230781"/>
                  <a:pt x="530290" y="1230781"/>
                </a:cubicBezTo>
                <a:cubicBezTo>
                  <a:pt x="523940" y="1231310"/>
                  <a:pt x="514415" y="1214906"/>
                  <a:pt x="514415" y="1214906"/>
                </a:cubicBezTo>
                <a:lnTo>
                  <a:pt x="489015" y="1189506"/>
                </a:lnTo>
                <a:cubicBezTo>
                  <a:pt x="482136" y="1187389"/>
                  <a:pt x="475786" y="1203793"/>
                  <a:pt x="473140" y="1202206"/>
                </a:cubicBezTo>
                <a:cubicBezTo>
                  <a:pt x="470494" y="1200618"/>
                  <a:pt x="491661" y="1187918"/>
                  <a:pt x="473140" y="1179981"/>
                </a:cubicBezTo>
                <a:cubicBezTo>
                  <a:pt x="454619" y="1172044"/>
                  <a:pt x="385827" y="1173102"/>
                  <a:pt x="362015" y="1154581"/>
                </a:cubicBezTo>
                <a:cubicBezTo>
                  <a:pt x="338203" y="1136060"/>
                  <a:pt x="342436" y="1083143"/>
                  <a:pt x="330265" y="1068856"/>
                </a:cubicBezTo>
                <a:cubicBezTo>
                  <a:pt x="318094" y="1054569"/>
                  <a:pt x="301161" y="1079969"/>
                  <a:pt x="288990" y="1068856"/>
                </a:cubicBezTo>
                <a:cubicBezTo>
                  <a:pt x="276819" y="1057743"/>
                  <a:pt x="270469" y="1017527"/>
                  <a:pt x="257240" y="1002181"/>
                </a:cubicBezTo>
                <a:cubicBezTo>
                  <a:pt x="244011" y="986835"/>
                  <a:pt x="217552" y="990539"/>
                  <a:pt x="209615" y="976781"/>
                </a:cubicBezTo>
                <a:cubicBezTo>
                  <a:pt x="201677" y="963023"/>
                  <a:pt x="214378" y="929156"/>
                  <a:pt x="209615" y="919631"/>
                </a:cubicBezTo>
                <a:cubicBezTo>
                  <a:pt x="204852" y="910106"/>
                  <a:pt x="197444" y="938681"/>
                  <a:pt x="181040" y="919631"/>
                </a:cubicBezTo>
                <a:cubicBezTo>
                  <a:pt x="164636" y="900581"/>
                  <a:pt x="127594" y="824910"/>
                  <a:pt x="111190" y="805331"/>
                </a:cubicBezTo>
                <a:cubicBezTo>
                  <a:pt x="94786" y="785752"/>
                  <a:pt x="89494" y="808506"/>
                  <a:pt x="82615" y="802156"/>
                </a:cubicBezTo>
                <a:cubicBezTo>
                  <a:pt x="75736" y="795806"/>
                  <a:pt x="68327" y="775169"/>
                  <a:pt x="69915" y="767231"/>
                </a:cubicBezTo>
                <a:cubicBezTo>
                  <a:pt x="71503" y="759293"/>
                  <a:pt x="93727" y="768289"/>
                  <a:pt x="92140" y="754531"/>
                </a:cubicBezTo>
                <a:cubicBezTo>
                  <a:pt x="90553" y="740773"/>
                  <a:pt x="75736" y="701614"/>
                  <a:pt x="60390" y="684681"/>
                </a:cubicBezTo>
                <a:cubicBezTo>
                  <a:pt x="45044" y="667748"/>
                  <a:pt x="1652" y="664573"/>
                  <a:pt x="65" y="652931"/>
                </a:cubicBezTo>
                <a:cubicBezTo>
                  <a:pt x="-1522" y="641289"/>
                  <a:pt x="25994" y="609539"/>
                  <a:pt x="50865" y="614831"/>
                </a:cubicBezTo>
                <a:cubicBezTo>
                  <a:pt x="75736" y="620123"/>
                  <a:pt x="130769" y="682564"/>
                  <a:pt x="149290" y="684681"/>
                </a:cubicBezTo>
                <a:cubicBezTo>
                  <a:pt x="167811" y="686798"/>
                  <a:pt x="165165" y="649227"/>
                  <a:pt x="161990" y="627531"/>
                </a:cubicBezTo>
                <a:cubicBezTo>
                  <a:pt x="158815" y="605835"/>
                  <a:pt x="119657" y="579906"/>
                  <a:pt x="130240" y="554506"/>
                </a:cubicBezTo>
                <a:cubicBezTo>
                  <a:pt x="140823" y="529106"/>
                  <a:pt x="192153" y="483068"/>
                  <a:pt x="225490" y="475131"/>
                </a:cubicBezTo>
                <a:cubicBezTo>
                  <a:pt x="258827" y="467194"/>
                  <a:pt x="284227" y="436502"/>
                  <a:pt x="330265" y="506881"/>
                </a:cubicBezTo>
                <a:cubicBezTo>
                  <a:pt x="376302" y="577260"/>
                  <a:pt x="475786" y="815914"/>
                  <a:pt x="501715" y="897406"/>
                </a:cubicBezTo>
                <a:cubicBezTo>
                  <a:pt x="527644" y="978898"/>
                  <a:pt x="480019" y="983131"/>
                  <a:pt x="485840" y="995831"/>
                </a:cubicBezTo>
                <a:cubicBezTo>
                  <a:pt x="491661" y="1008531"/>
                  <a:pt x="516003" y="970960"/>
                  <a:pt x="536640" y="973606"/>
                </a:cubicBezTo>
                <a:cubicBezTo>
                  <a:pt x="557277" y="976252"/>
                  <a:pt x="582678" y="1004298"/>
                  <a:pt x="609665" y="1011706"/>
                </a:cubicBezTo>
                <a:cubicBezTo>
                  <a:pt x="636652" y="1019114"/>
                  <a:pt x="678986" y="1009589"/>
                  <a:pt x="698565" y="1018056"/>
                </a:cubicBezTo>
                <a:cubicBezTo>
                  <a:pt x="718144" y="1026523"/>
                  <a:pt x="707561" y="1060389"/>
                  <a:pt x="727140" y="1062506"/>
                </a:cubicBezTo>
                <a:cubicBezTo>
                  <a:pt x="746719" y="1064623"/>
                  <a:pt x="789053" y="1038164"/>
                  <a:pt x="816040" y="1030756"/>
                </a:cubicBezTo>
                <a:cubicBezTo>
                  <a:pt x="843027" y="1023348"/>
                  <a:pt x="870544" y="1036048"/>
                  <a:pt x="889065" y="1018056"/>
                </a:cubicBezTo>
                <a:cubicBezTo>
                  <a:pt x="907586" y="1000064"/>
                  <a:pt x="910761" y="939210"/>
                  <a:pt x="927165" y="922806"/>
                </a:cubicBezTo>
                <a:cubicBezTo>
                  <a:pt x="943569" y="906402"/>
                  <a:pt x="973203" y="911694"/>
                  <a:pt x="987490" y="919631"/>
                </a:cubicBezTo>
                <a:cubicBezTo>
                  <a:pt x="1001777" y="927568"/>
                  <a:pt x="1002836" y="962494"/>
                  <a:pt x="1012890" y="970431"/>
                </a:cubicBezTo>
                <a:cubicBezTo>
                  <a:pt x="1022944" y="978368"/>
                  <a:pt x="1041994" y="961964"/>
                  <a:pt x="1047815" y="967256"/>
                </a:cubicBezTo>
                <a:cubicBezTo>
                  <a:pt x="1053636" y="972548"/>
                  <a:pt x="1020828" y="983660"/>
                  <a:pt x="1047815" y="1002181"/>
                </a:cubicBezTo>
                <a:cubicBezTo>
                  <a:pt x="1074802" y="1020702"/>
                  <a:pt x="1176402" y="1054039"/>
                  <a:pt x="1209740" y="1078381"/>
                </a:cubicBezTo>
                <a:cubicBezTo>
                  <a:pt x="1243078" y="1102723"/>
                  <a:pt x="1238844" y="1143998"/>
                  <a:pt x="1247840" y="1148231"/>
                </a:cubicBezTo>
                <a:cubicBezTo>
                  <a:pt x="1256836" y="1152464"/>
                  <a:pt x="1253132" y="1111189"/>
                  <a:pt x="1263715" y="1103781"/>
                </a:cubicBezTo>
                <a:cubicBezTo>
                  <a:pt x="1274298" y="1096373"/>
                  <a:pt x="1298640" y="1129181"/>
                  <a:pt x="1311340" y="1103781"/>
                </a:cubicBezTo>
                <a:cubicBezTo>
                  <a:pt x="1324040" y="1078381"/>
                  <a:pt x="1322453" y="987893"/>
                  <a:pt x="1339915" y="951381"/>
                </a:cubicBezTo>
                <a:cubicBezTo>
                  <a:pt x="1357377" y="914869"/>
                  <a:pt x="1392303" y="895289"/>
                  <a:pt x="1416115" y="884706"/>
                </a:cubicBezTo>
                <a:cubicBezTo>
                  <a:pt x="1439927" y="874123"/>
                  <a:pt x="1463740" y="903756"/>
                  <a:pt x="1482790" y="887881"/>
                </a:cubicBezTo>
                <a:cubicBezTo>
                  <a:pt x="1501840" y="872006"/>
                  <a:pt x="1526711" y="841314"/>
                  <a:pt x="1530415" y="789456"/>
                </a:cubicBezTo>
                <a:cubicBezTo>
                  <a:pt x="1534119" y="737598"/>
                  <a:pt x="1500253" y="629118"/>
                  <a:pt x="1505015" y="576731"/>
                </a:cubicBezTo>
                <a:cubicBezTo>
                  <a:pt x="1509777" y="524344"/>
                  <a:pt x="1551582" y="497885"/>
                  <a:pt x="1558990" y="475131"/>
                </a:cubicBezTo>
                <a:cubicBezTo>
                  <a:pt x="1566398" y="452377"/>
                  <a:pt x="1547878" y="454493"/>
                  <a:pt x="1549465" y="440206"/>
                </a:cubicBezTo>
                <a:cubicBezTo>
                  <a:pt x="1551052" y="425919"/>
                  <a:pt x="1566928" y="406868"/>
                  <a:pt x="1568515" y="389406"/>
                </a:cubicBezTo>
                <a:cubicBezTo>
                  <a:pt x="1570102" y="371944"/>
                  <a:pt x="1553698" y="350248"/>
                  <a:pt x="1558990" y="335431"/>
                </a:cubicBezTo>
                <a:cubicBezTo>
                  <a:pt x="1564282" y="320614"/>
                  <a:pt x="1597090" y="315323"/>
                  <a:pt x="1600265" y="300506"/>
                </a:cubicBezTo>
                <a:cubicBezTo>
                  <a:pt x="1603440" y="285689"/>
                  <a:pt x="1575394" y="262935"/>
                  <a:pt x="1578040" y="246531"/>
                </a:cubicBezTo>
                <a:cubicBezTo>
                  <a:pt x="1580686" y="230127"/>
                  <a:pt x="1601853" y="212664"/>
                  <a:pt x="1616140" y="202081"/>
                </a:cubicBezTo>
                <a:cubicBezTo>
                  <a:pt x="1630428" y="191498"/>
                  <a:pt x="1653182" y="195202"/>
                  <a:pt x="1663765" y="183031"/>
                </a:cubicBezTo>
                <a:cubicBezTo>
                  <a:pt x="1674348" y="170860"/>
                  <a:pt x="1667998" y="145460"/>
                  <a:pt x="1679640" y="129056"/>
                </a:cubicBezTo>
                <a:cubicBezTo>
                  <a:pt x="1691282" y="112652"/>
                  <a:pt x="1719857" y="103656"/>
                  <a:pt x="1733615" y="84606"/>
                </a:cubicBezTo>
                <a:cubicBezTo>
                  <a:pt x="1747373" y="65556"/>
                  <a:pt x="1741023" y="26398"/>
                  <a:pt x="1762190" y="14756"/>
                </a:cubicBezTo>
                <a:cubicBezTo>
                  <a:pt x="1783357" y="3114"/>
                  <a:pt x="1834686" y="8406"/>
                  <a:pt x="1860615" y="14756"/>
                </a:cubicBezTo>
                <a:cubicBezTo>
                  <a:pt x="1886544" y="21106"/>
                  <a:pt x="1892365" y="54973"/>
                  <a:pt x="1917765" y="52856"/>
                </a:cubicBezTo>
                <a:cubicBezTo>
                  <a:pt x="1943165" y="50739"/>
                  <a:pt x="2000315" y="8406"/>
                  <a:pt x="2013015" y="2056"/>
                </a:cubicBezTo>
                <a:cubicBezTo>
                  <a:pt x="2025715" y="-4294"/>
                  <a:pt x="2009840" y="5231"/>
                  <a:pt x="1993965" y="14756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FEEC48E1-3621-9502-F788-693D00E0DA3B}"/>
              </a:ext>
            </a:extLst>
          </p:cNvPr>
          <p:cNvSpPr/>
          <p:nvPr/>
        </p:nvSpPr>
        <p:spPr>
          <a:xfrm>
            <a:off x="6057900" y="742951"/>
            <a:ext cx="633466" cy="1958975"/>
          </a:xfrm>
          <a:custGeom>
            <a:avLst/>
            <a:gdLst>
              <a:gd name="connsiteX0" fmla="*/ 0 w 633466"/>
              <a:gd name="connsiteY0" fmla="*/ 0 h 1958975"/>
              <a:gd name="connsiteX1" fmla="*/ 69850 w 633466"/>
              <a:gd name="connsiteY1" fmla="*/ 57150 h 1958975"/>
              <a:gd name="connsiteX2" fmla="*/ 88900 w 633466"/>
              <a:gd name="connsiteY2" fmla="*/ 117475 h 1958975"/>
              <a:gd name="connsiteX3" fmla="*/ 298450 w 633466"/>
              <a:gd name="connsiteY3" fmla="*/ 206375 h 1958975"/>
              <a:gd name="connsiteX4" fmla="*/ 358775 w 633466"/>
              <a:gd name="connsiteY4" fmla="*/ 384175 h 1958975"/>
              <a:gd name="connsiteX5" fmla="*/ 215900 w 633466"/>
              <a:gd name="connsiteY5" fmla="*/ 590550 h 1958975"/>
              <a:gd name="connsiteX6" fmla="*/ 219075 w 633466"/>
              <a:gd name="connsiteY6" fmla="*/ 695325 h 1958975"/>
              <a:gd name="connsiteX7" fmla="*/ 260350 w 633466"/>
              <a:gd name="connsiteY7" fmla="*/ 739775 h 1958975"/>
              <a:gd name="connsiteX8" fmla="*/ 104775 w 633466"/>
              <a:gd name="connsiteY8" fmla="*/ 850900 h 1958975"/>
              <a:gd name="connsiteX9" fmla="*/ 111125 w 633466"/>
              <a:gd name="connsiteY9" fmla="*/ 885825 h 1958975"/>
              <a:gd name="connsiteX10" fmla="*/ 212725 w 633466"/>
              <a:gd name="connsiteY10" fmla="*/ 879475 h 1958975"/>
              <a:gd name="connsiteX11" fmla="*/ 187325 w 633466"/>
              <a:gd name="connsiteY11" fmla="*/ 1003300 h 1958975"/>
              <a:gd name="connsiteX12" fmla="*/ 104775 w 633466"/>
              <a:gd name="connsiteY12" fmla="*/ 1165225 h 1958975"/>
              <a:gd name="connsiteX13" fmla="*/ 171450 w 633466"/>
              <a:gd name="connsiteY13" fmla="*/ 1450975 h 1958975"/>
              <a:gd name="connsiteX14" fmla="*/ 231775 w 633466"/>
              <a:gd name="connsiteY14" fmla="*/ 1476375 h 1958975"/>
              <a:gd name="connsiteX15" fmla="*/ 400050 w 633466"/>
              <a:gd name="connsiteY15" fmla="*/ 1549400 h 1958975"/>
              <a:gd name="connsiteX16" fmla="*/ 498475 w 633466"/>
              <a:gd name="connsiteY16" fmla="*/ 1778000 h 1958975"/>
              <a:gd name="connsiteX17" fmla="*/ 625475 w 633466"/>
              <a:gd name="connsiteY17" fmla="*/ 1866900 h 1958975"/>
              <a:gd name="connsiteX18" fmla="*/ 609600 w 633466"/>
              <a:gd name="connsiteY18" fmla="*/ 1958975 h 1958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3466" h="1958975">
                <a:moveTo>
                  <a:pt x="0" y="0"/>
                </a:moveTo>
                <a:cubicBezTo>
                  <a:pt x="27516" y="18785"/>
                  <a:pt x="55033" y="37571"/>
                  <a:pt x="69850" y="57150"/>
                </a:cubicBezTo>
                <a:cubicBezTo>
                  <a:pt x="84667" y="76729"/>
                  <a:pt x="50800" y="92604"/>
                  <a:pt x="88900" y="117475"/>
                </a:cubicBezTo>
                <a:cubicBezTo>
                  <a:pt x="127000" y="142346"/>
                  <a:pt x="253471" y="161925"/>
                  <a:pt x="298450" y="206375"/>
                </a:cubicBezTo>
                <a:cubicBezTo>
                  <a:pt x="343429" y="250825"/>
                  <a:pt x="372533" y="320146"/>
                  <a:pt x="358775" y="384175"/>
                </a:cubicBezTo>
                <a:cubicBezTo>
                  <a:pt x="345017" y="448204"/>
                  <a:pt x="239183" y="538692"/>
                  <a:pt x="215900" y="590550"/>
                </a:cubicBezTo>
                <a:cubicBezTo>
                  <a:pt x="192617" y="642408"/>
                  <a:pt x="211667" y="670454"/>
                  <a:pt x="219075" y="695325"/>
                </a:cubicBezTo>
                <a:cubicBezTo>
                  <a:pt x="226483" y="720196"/>
                  <a:pt x="279400" y="713846"/>
                  <a:pt x="260350" y="739775"/>
                </a:cubicBezTo>
                <a:cubicBezTo>
                  <a:pt x="241300" y="765704"/>
                  <a:pt x="129646" y="826558"/>
                  <a:pt x="104775" y="850900"/>
                </a:cubicBezTo>
                <a:cubicBezTo>
                  <a:pt x="79904" y="875242"/>
                  <a:pt x="93133" y="881063"/>
                  <a:pt x="111125" y="885825"/>
                </a:cubicBezTo>
                <a:cubicBezTo>
                  <a:pt x="129117" y="890588"/>
                  <a:pt x="200025" y="859896"/>
                  <a:pt x="212725" y="879475"/>
                </a:cubicBezTo>
                <a:cubicBezTo>
                  <a:pt x="225425" y="899054"/>
                  <a:pt x="205317" y="955675"/>
                  <a:pt x="187325" y="1003300"/>
                </a:cubicBezTo>
                <a:cubicBezTo>
                  <a:pt x="169333" y="1050925"/>
                  <a:pt x="107421" y="1090613"/>
                  <a:pt x="104775" y="1165225"/>
                </a:cubicBezTo>
                <a:cubicBezTo>
                  <a:pt x="102129" y="1239837"/>
                  <a:pt x="150283" y="1399117"/>
                  <a:pt x="171450" y="1450975"/>
                </a:cubicBezTo>
                <a:cubicBezTo>
                  <a:pt x="192617" y="1502833"/>
                  <a:pt x="231775" y="1476375"/>
                  <a:pt x="231775" y="1476375"/>
                </a:cubicBezTo>
                <a:cubicBezTo>
                  <a:pt x="269875" y="1492779"/>
                  <a:pt x="355600" y="1499129"/>
                  <a:pt x="400050" y="1549400"/>
                </a:cubicBezTo>
                <a:cubicBezTo>
                  <a:pt x="444500" y="1599671"/>
                  <a:pt x="460904" y="1725083"/>
                  <a:pt x="498475" y="1778000"/>
                </a:cubicBezTo>
                <a:cubicBezTo>
                  <a:pt x="536046" y="1830917"/>
                  <a:pt x="606954" y="1836738"/>
                  <a:pt x="625475" y="1866900"/>
                </a:cubicBezTo>
                <a:cubicBezTo>
                  <a:pt x="643996" y="1897063"/>
                  <a:pt x="626798" y="1928019"/>
                  <a:pt x="609600" y="1958975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E89E4BB3-B204-646D-527F-85B91083E82A}"/>
              </a:ext>
            </a:extLst>
          </p:cNvPr>
          <p:cNvSpPr/>
          <p:nvPr/>
        </p:nvSpPr>
        <p:spPr>
          <a:xfrm>
            <a:off x="6315075" y="838200"/>
            <a:ext cx="572554" cy="679026"/>
          </a:xfrm>
          <a:custGeom>
            <a:avLst/>
            <a:gdLst>
              <a:gd name="connsiteX0" fmla="*/ 520700 w 572554"/>
              <a:gd name="connsiteY0" fmla="*/ 0 h 679026"/>
              <a:gd name="connsiteX1" fmla="*/ 561975 w 572554"/>
              <a:gd name="connsiteY1" fmla="*/ 95250 h 679026"/>
              <a:gd name="connsiteX2" fmla="*/ 571500 w 572554"/>
              <a:gd name="connsiteY2" fmla="*/ 193675 h 679026"/>
              <a:gd name="connsiteX3" fmla="*/ 542925 w 572554"/>
              <a:gd name="connsiteY3" fmla="*/ 225425 h 679026"/>
              <a:gd name="connsiteX4" fmla="*/ 447675 w 572554"/>
              <a:gd name="connsiteY4" fmla="*/ 215900 h 679026"/>
              <a:gd name="connsiteX5" fmla="*/ 355600 w 572554"/>
              <a:gd name="connsiteY5" fmla="*/ 127000 h 679026"/>
              <a:gd name="connsiteX6" fmla="*/ 314325 w 572554"/>
              <a:gd name="connsiteY6" fmla="*/ 127000 h 679026"/>
              <a:gd name="connsiteX7" fmla="*/ 352425 w 572554"/>
              <a:gd name="connsiteY7" fmla="*/ 215900 h 679026"/>
              <a:gd name="connsiteX8" fmla="*/ 304800 w 572554"/>
              <a:gd name="connsiteY8" fmla="*/ 346075 h 679026"/>
              <a:gd name="connsiteX9" fmla="*/ 260350 w 572554"/>
              <a:gd name="connsiteY9" fmla="*/ 327025 h 679026"/>
              <a:gd name="connsiteX10" fmla="*/ 177800 w 572554"/>
              <a:gd name="connsiteY10" fmla="*/ 412750 h 679026"/>
              <a:gd name="connsiteX11" fmla="*/ 155575 w 572554"/>
              <a:gd name="connsiteY11" fmla="*/ 400050 h 679026"/>
              <a:gd name="connsiteX12" fmla="*/ 95250 w 572554"/>
              <a:gd name="connsiteY12" fmla="*/ 434975 h 679026"/>
              <a:gd name="connsiteX13" fmla="*/ 88900 w 572554"/>
              <a:gd name="connsiteY13" fmla="*/ 587375 h 679026"/>
              <a:gd name="connsiteX14" fmla="*/ 31750 w 572554"/>
              <a:gd name="connsiteY14" fmla="*/ 676275 h 679026"/>
              <a:gd name="connsiteX15" fmla="*/ 0 w 572554"/>
              <a:gd name="connsiteY15" fmla="*/ 647700 h 679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72554" h="679026">
                <a:moveTo>
                  <a:pt x="520700" y="0"/>
                </a:moveTo>
                <a:cubicBezTo>
                  <a:pt x="537104" y="31485"/>
                  <a:pt x="553508" y="62971"/>
                  <a:pt x="561975" y="95250"/>
                </a:cubicBezTo>
                <a:cubicBezTo>
                  <a:pt x="570442" y="127529"/>
                  <a:pt x="574675" y="171979"/>
                  <a:pt x="571500" y="193675"/>
                </a:cubicBezTo>
                <a:cubicBezTo>
                  <a:pt x="568325" y="215371"/>
                  <a:pt x="563563" y="221721"/>
                  <a:pt x="542925" y="225425"/>
                </a:cubicBezTo>
                <a:cubicBezTo>
                  <a:pt x="522287" y="229129"/>
                  <a:pt x="478896" y="232304"/>
                  <a:pt x="447675" y="215900"/>
                </a:cubicBezTo>
                <a:cubicBezTo>
                  <a:pt x="416454" y="199496"/>
                  <a:pt x="377825" y="141817"/>
                  <a:pt x="355600" y="127000"/>
                </a:cubicBezTo>
                <a:cubicBezTo>
                  <a:pt x="333375" y="112183"/>
                  <a:pt x="314854" y="112183"/>
                  <a:pt x="314325" y="127000"/>
                </a:cubicBezTo>
                <a:cubicBezTo>
                  <a:pt x="313796" y="141817"/>
                  <a:pt x="354012" y="179388"/>
                  <a:pt x="352425" y="215900"/>
                </a:cubicBezTo>
                <a:cubicBezTo>
                  <a:pt x="350838" y="252412"/>
                  <a:pt x="320146" y="327554"/>
                  <a:pt x="304800" y="346075"/>
                </a:cubicBezTo>
                <a:cubicBezTo>
                  <a:pt x="289454" y="364596"/>
                  <a:pt x="281517" y="315913"/>
                  <a:pt x="260350" y="327025"/>
                </a:cubicBezTo>
                <a:cubicBezTo>
                  <a:pt x="239183" y="338138"/>
                  <a:pt x="195262" y="400579"/>
                  <a:pt x="177800" y="412750"/>
                </a:cubicBezTo>
                <a:cubicBezTo>
                  <a:pt x="160338" y="424921"/>
                  <a:pt x="169333" y="396346"/>
                  <a:pt x="155575" y="400050"/>
                </a:cubicBezTo>
                <a:cubicBezTo>
                  <a:pt x="141817" y="403754"/>
                  <a:pt x="106362" y="403754"/>
                  <a:pt x="95250" y="434975"/>
                </a:cubicBezTo>
                <a:cubicBezTo>
                  <a:pt x="84138" y="466196"/>
                  <a:pt x="99483" y="547158"/>
                  <a:pt x="88900" y="587375"/>
                </a:cubicBezTo>
                <a:cubicBezTo>
                  <a:pt x="78317" y="627592"/>
                  <a:pt x="46567" y="666221"/>
                  <a:pt x="31750" y="676275"/>
                </a:cubicBezTo>
                <a:cubicBezTo>
                  <a:pt x="16933" y="686329"/>
                  <a:pt x="8466" y="667014"/>
                  <a:pt x="0" y="647700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795516B2-38D4-9079-E56E-6C9DF42614DC}"/>
              </a:ext>
            </a:extLst>
          </p:cNvPr>
          <p:cNvSpPr/>
          <p:nvPr/>
        </p:nvSpPr>
        <p:spPr>
          <a:xfrm>
            <a:off x="3368676" y="1489076"/>
            <a:ext cx="380149" cy="451267"/>
          </a:xfrm>
          <a:custGeom>
            <a:avLst/>
            <a:gdLst>
              <a:gd name="connsiteX0" fmla="*/ 374650 w 380149"/>
              <a:gd name="connsiteY0" fmla="*/ 0 h 451267"/>
              <a:gd name="connsiteX1" fmla="*/ 374650 w 380149"/>
              <a:gd name="connsiteY1" fmla="*/ 117475 h 451267"/>
              <a:gd name="connsiteX2" fmla="*/ 317500 w 380149"/>
              <a:gd name="connsiteY2" fmla="*/ 212725 h 451267"/>
              <a:gd name="connsiteX3" fmla="*/ 225425 w 380149"/>
              <a:gd name="connsiteY3" fmla="*/ 285750 h 451267"/>
              <a:gd name="connsiteX4" fmla="*/ 307975 w 380149"/>
              <a:gd name="connsiteY4" fmla="*/ 361950 h 451267"/>
              <a:gd name="connsiteX5" fmla="*/ 203200 w 380149"/>
              <a:gd name="connsiteY5" fmla="*/ 450850 h 451267"/>
              <a:gd name="connsiteX6" fmla="*/ 0 w 380149"/>
              <a:gd name="connsiteY6" fmla="*/ 323850 h 451267"/>
              <a:gd name="connsiteX7" fmla="*/ 0 w 380149"/>
              <a:gd name="connsiteY7" fmla="*/ 323850 h 45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0149" h="451267">
                <a:moveTo>
                  <a:pt x="374650" y="0"/>
                </a:moveTo>
                <a:cubicBezTo>
                  <a:pt x="379412" y="41010"/>
                  <a:pt x="384175" y="82021"/>
                  <a:pt x="374650" y="117475"/>
                </a:cubicBezTo>
                <a:cubicBezTo>
                  <a:pt x="365125" y="152929"/>
                  <a:pt x="342371" y="184679"/>
                  <a:pt x="317500" y="212725"/>
                </a:cubicBezTo>
                <a:cubicBezTo>
                  <a:pt x="292629" y="240771"/>
                  <a:pt x="227012" y="260879"/>
                  <a:pt x="225425" y="285750"/>
                </a:cubicBezTo>
                <a:cubicBezTo>
                  <a:pt x="223837" y="310621"/>
                  <a:pt x="311679" y="334433"/>
                  <a:pt x="307975" y="361950"/>
                </a:cubicBezTo>
                <a:cubicBezTo>
                  <a:pt x="304271" y="389467"/>
                  <a:pt x="254529" y="457200"/>
                  <a:pt x="203200" y="450850"/>
                </a:cubicBezTo>
                <a:cubicBezTo>
                  <a:pt x="151871" y="444500"/>
                  <a:pt x="0" y="323850"/>
                  <a:pt x="0" y="323850"/>
                </a:cubicBezTo>
                <a:lnTo>
                  <a:pt x="0" y="323850"/>
                </a:ln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9CF6F932-8F67-857F-C7E2-62189B8A7E2F}"/>
              </a:ext>
            </a:extLst>
          </p:cNvPr>
          <p:cNvSpPr/>
          <p:nvPr/>
        </p:nvSpPr>
        <p:spPr>
          <a:xfrm>
            <a:off x="6375570" y="2692401"/>
            <a:ext cx="422623" cy="2225675"/>
          </a:xfrm>
          <a:custGeom>
            <a:avLst/>
            <a:gdLst>
              <a:gd name="connsiteX0" fmla="*/ 295106 w 422623"/>
              <a:gd name="connsiteY0" fmla="*/ 0 h 2225675"/>
              <a:gd name="connsiteX1" fmla="*/ 190331 w 422623"/>
              <a:gd name="connsiteY1" fmla="*/ 190500 h 2225675"/>
              <a:gd name="connsiteX2" fmla="*/ 193506 w 422623"/>
              <a:gd name="connsiteY2" fmla="*/ 231775 h 2225675"/>
              <a:gd name="connsiteX3" fmla="*/ 158581 w 422623"/>
              <a:gd name="connsiteY3" fmla="*/ 244475 h 2225675"/>
              <a:gd name="connsiteX4" fmla="*/ 9356 w 422623"/>
              <a:gd name="connsiteY4" fmla="*/ 523875 h 2225675"/>
              <a:gd name="connsiteX5" fmla="*/ 28406 w 422623"/>
              <a:gd name="connsiteY5" fmla="*/ 676275 h 2225675"/>
              <a:gd name="connsiteX6" fmla="*/ 133181 w 422623"/>
              <a:gd name="connsiteY6" fmla="*/ 815975 h 2225675"/>
              <a:gd name="connsiteX7" fmla="*/ 237956 w 422623"/>
              <a:gd name="connsiteY7" fmla="*/ 1104900 h 2225675"/>
              <a:gd name="connsiteX8" fmla="*/ 345906 w 422623"/>
              <a:gd name="connsiteY8" fmla="*/ 1254125 h 2225675"/>
              <a:gd name="connsiteX9" fmla="*/ 422106 w 422623"/>
              <a:gd name="connsiteY9" fmla="*/ 1619250 h 2225675"/>
              <a:gd name="connsiteX10" fmla="*/ 374481 w 422623"/>
              <a:gd name="connsiteY10" fmla="*/ 1593850 h 2225675"/>
              <a:gd name="connsiteX11" fmla="*/ 282406 w 422623"/>
              <a:gd name="connsiteY11" fmla="*/ 1644650 h 2225675"/>
              <a:gd name="connsiteX12" fmla="*/ 326856 w 422623"/>
              <a:gd name="connsiteY12" fmla="*/ 1727200 h 2225675"/>
              <a:gd name="connsiteX13" fmla="*/ 279231 w 422623"/>
              <a:gd name="connsiteY13" fmla="*/ 1787525 h 2225675"/>
              <a:gd name="connsiteX14" fmla="*/ 291931 w 422623"/>
              <a:gd name="connsiteY14" fmla="*/ 1898650 h 2225675"/>
              <a:gd name="connsiteX15" fmla="*/ 237956 w 422623"/>
              <a:gd name="connsiteY15" fmla="*/ 1974850 h 2225675"/>
              <a:gd name="connsiteX16" fmla="*/ 342731 w 422623"/>
              <a:gd name="connsiteY16" fmla="*/ 2012950 h 2225675"/>
              <a:gd name="connsiteX17" fmla="*/ 326856 w 422623"/>
              <a:gd name="connsiteY17" fmla="*/ 2057400 h 2225675"/>
              <a:gd name="connsiteX18" fmla="*/ 368131 w 422623"/>
              <a:gd name="connsiteY18" fmla="*/ 2095500 h 2225675"/>
              <a:gd name="connsiteX19" fmla="*/ 250656 w 422623"/>
              <a:gd name="connsiteY19" fmla="*/ 2139950 h 2225675"/>
              <a:gd name="connsiteX20" fmla="*/ 250656 w 422623"/>
              <a:gd name="connsiteY20" fmla="*/ 2225675 h 222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2623" h="2225675">
                <a:moveTo>
                  <a:pt x="295106" y="0"/>
                </a:moveTo>
                <a:cubicBezTo>
                  <a:pt x="251185" y="75935"/>
                  <a:pt x="207264" y="151871"/>
                  <a:pt x="190331" y="190500"/>
                </a:cubicBezTo>
                <a:cubicBezTo>
                  <a:pt x="173398" y="229129"/>
                  <a:pt x="198798" y="222779"/>
                  <a:pt x="193506" y="231775"/>
                </a:cubicBezTo>
                <a:cubicBezTo>
                  <a:pt x="188214" y="240771"/>
                  <a:pt x="189273" y="195792"/>
                  <a:pt x="158581" y="244475"/>
                </a:cubicBezTo>
                <a:cubicBezTo>
                  <a:pt x="127889" y="293158"/>
                  <a:pt x="31052" y="451908"/>
                  <a:pt x="9356" y="523875"/>
                </a:cubicBezTo>
                <a:cubicBezTo>
                  <a:pt x="-12340" y="595842"/>
                  <a:pt x="7768" y="627592"/>
                  <a:pt x="28406" y="676275"/>
                </a:cubicBezTo>
                <a:cubicBezTo>
                  <a:pt x="49043" y="724958"/>
                  <a:pt x="98256" y="744538"/>
                  <a:pt x="133181" y="815975"/>
                </a:cubicBezTo>
                <a:cubicBezTo>
                  <a:pt x="168106" y="887412"/>
                  <a:pt x="202502" y="1031875"/>
                  <a:pt x="237956" y="1104900"/>
                </a:cubicBezTo>
                <a:cubicBezTo>
                  <a:pt x="273410" y="1177925"/>
                  <a:pt x="315214" y="1168400"/>
                  <a:pt x="345906" y="1254125"/>
                </a:cubicBezTo>
                <a:cubicBezTo>
                  <a:pt x="376598" y="1339850"/>
                  <a:pt x="417344" y="1562629"/>
                  <a:pt x="422106" y="1619250"/>
                </a:cubicBezTo>
                <a:cubicBezTo>
                  <a:pt x="426869" y="1675871"/>
                  <a:pt x="397764" y="1589617"/>
                  <a:pt x="374481" y="1593850"/>
                </a:cubicBezTo>
                <a:cubicBezTo>
                  <a:pt x="351198" y="1598083"/>
                  <a:pt x="290343" y="1622425"/>
                  <a:pt x="282406" y="1644650"/>
                </a:cubicBezTo>
                <a:cubicBezTo>
                  <a:pt x="274468" y="1666875"/>
                  <a:pt x="327385" y="1703388"/>
                  <a:pt x="326856" y="1727200"/>
                </a:cubicBezTo>
                <a:cubicBezTo>
                  <a:pt x="326327" y="1751012"/>
                  <a:pt x="285052" y="1758950"/>
                  <a:pt x="279231" y="1787525"/>
                </a:cubicBezTo>
                <a:cubicBezTo>
                  <a:pt x="273410" y="1816100"/>
                  <a:pt x="298810" y="1867429"/>
                  <a:pt x="291931" y="1898650"/>
                </a:cubicBezTo>
                <a:cubicBezTo>
                  <a:pt x="285052" y="1929871"/>
                  <a:pt x="229489" y="1955800"/>
                  <a:pt x="237956" y="1974850"/>
                </a:cubicBezTo>
                <a:cubicBezTo>
                  <a:pt x="246423" y="1993900"/>
                  <a:pt x="327914" y="1999192"/>
                  <a:pt x="342731" y="2012950"/>
                </a:cubicBezTo>
                <a:cubicBezTo>
                  <a:pt x="357548" y="2026708"/>
                  <a:pt x="322623" y="2043642"/>
                  <a:pt x="326856" y="2057400"/>
                </a:cubicBezTo>
                <a:cubicBezTo>
                  <a:pt x="331089" y="2071158"/>
                  <a:pt x="380831" y="2081742"/>
                  <a:pt x="368131" y="2095500"/>
                </a:cubicBezTo>
                <a:cubicBezTo>
                  <a:pt x="355431" y="2109258"/>
                  <a:pt x="270235" y="2118254"/>
                  <a:pt x="250656" y="2139950"/>
                </a:cubicBezTo>
                <a:cubicBezTo>
                  <a:pt x="231077" y="2161646"/>
                  <a:pt x="240866" y="2193660"/>
                  <a:pt x="250656" y="2225675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4E5495C-5EC1-9204-7D29-04B95D80ED2F}"/>
              </a:ext>
            </a:extLst>
          </p:cNvPr>
          <p:cNvSpPr/>
          <p:nvPr/>
        </p:nvSpPr>
        <p:spPr>
          <a:xfrm>
            <a:off x="6632576" y="4930776"/>
            <a:ext cx="709303" cy="1529351"/>
          </a:xfrm>
          <a:custGeom>
            <a:avLst/>
            <a:gdLst>
              <a:gd name="connsiteX0" fmla="*/ 0 w 709303"/>
              <a:gd name="connsiteY0" fmla="*/ 0 h 1529351"/>
              <a:gd name="connsiteX1" fmla="*/ 50800 w 709303"/>
              <a:gd name="connsiteY1" fmla="*/ 123825 h 1529351"/>
              <a:gd name="connsiteX2" fmla="*/ 165100 w 709303"/>
              <a:gd name="connsiteY2" fmla="*/ 123825 h 1529351"/>
              <a:gd name="connsiteX3" fmla="*/ 161925 w 709303"/>
              <a:gd name="connsiteY3" fmla="*/ 158750 h 1529351"/>
              <a:gd name="connsiteX4" fmla="*/ 203200 w 709303"/>
              <a:gd name="connsiteY4" fmla="*/ 254000 h 1529351"/>
              <a:gd name="connsiteX5" fmla="*/ 139700 w 709303"/>
              <a:gd name="connsiteY5" fmla="*/ 282575 h 1529351"/>
              <a:gd name="connsiteX6" fmla="*/ 165100 w 709303"/>
              <a:gd name="connsiteY6" fmla="*/ 441325 h 1529351"/>
              <a:gd name="connsiteX7" fmla="*/ 307975 w 709303"/>
              <a:gd name="connsiteY7" fmla="*/ 546100 h 1529351"/>
              <a:gd name="connsiteX8" fmla="*/ 339725 w 709303"/>
              <a:gd name="connsiteY8" fmla="*/ 546100 h 1529351"/>
              <a:gd name="connsiteX9" fmla="*/ 342900 w 709303"/>
              <a:gd name="connsiteY9" fmla="*/ 596900 h 1529351"/>
              <a:gd name="connsiteX10" fmla="*/ 374650 w 709303"/>
              <a:gd name="connsiteY10" fmla="*/ 654050 h 1529351"/>
              <a:gd name="connsiteX11" fmla="*/ 358775 w 709303"/>
              <a:gd name="connsiteY11" fmla="*/ 739775 h 1529351"/>
              <a:gd name="connsiteX12" fmla="*/ 273050 w 709303"/>
              <a:gd name="connsiteY12" fmla="*/ 911225 h 1529351"/>
              <a:gd name="connsiteX13" fmla="*/ 168275 w 709303"/>
              <a:gd name="connsiteY13" fmla="*/ 974725 h 1529351"/>
              <a:gd name="connsiteX14" fmla="*/ 377825 w 709303"/>
              <a:gd name="connsiteY14" fmla="*/ 1212850 h 1529351"/>
              <a:gd name="connsiteX15" fmla="*/ 549275 w 709303"/>
              <a:gd name="connsiteY15" fmla="*/ 1285875 h 1529351"/>
              <a:gd name="connsiteX16" fmla="*/ 568325 w 709303"/>
              <a:gd name="connsiteY16" fmla="*/ 1336675 h 1529351"/>
              <a:gd name="connsiteX17" fmla="*/ 673100 w 709303"/>
              <a:gd name="connsiteY17" fmla="*/ 1403350 h 1529351"/>
              <a:gd name="connsiteX18" fmla="*/ 679450 w 709303"/>
              <a:gd name="connsiteY18" fmla="*/ 1495425 h 1529351"/>
              <a:gd name="connsiteX19" fmla="*/ 708025 w 709303"/>
              <a:gd name="connsiteY19" fmla="*/ 1527175 h 1529351"/>
              <a:gd name="connsiteX20" fmla="*/ 701675 w 709303"/>
              <a:gd name="connsiteY20" fmla="*/ 1524000 h 152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09303" h="1529351">
                <a:moveTo>
                  <a:pt x="0" y="0"/>
                </a:moveTo>
                <a:cubicBezTo>
                  <a:pt x="11641" y="51594"/>
                  <a:pt x="23283" y="103188"/>
                  <a:pt x="50800" y="123825"/>
                </a:cubicBezTo>
                <a:cubicBezTo>
                  <a:pt x="78317" y="144462"/>
                  <a:pt x="146579" y="118004"/>
                  <a:pt x="165100" y="123825"/>
                </a:cubicBezTo>
                <a:cubicBezTo>
                  <a:pt x="183621" y="129646"/>
                  <a:pt x="155575" y="137054"/>
                  <a:pt x="161925" y="158750"/>
                </a:cubicBezTo>
                <a:cubicBezTo>
                  <a:pt x="168275" y="180446"/>
                  <a:pt x="206904" y="233362"/>
                  <a:pt x="203200" y="254000"/>
                </a:cubicBezTo>
                <a:cubicBezTo>
                  <a:pt x="199496" y="274638"/>
                  <a:pt x="146050" y="251354"/>
                  <a:pt x="139700" y="282575"/>
                </a:cubicBezTo>
                <a:cubicBezTo>
                  <a:pt x="133350" y="313796"/>
                  <a:pt x="137054" y="397404"/>
                  <a:pt x="165100" y="441325"/>
                </a:cubicBezTo>
                <a:cubicBezTo>
                  <a:pt x="193146" y="485246"/>
                  <a:pt x="278871" y="528637"/>
                  <a:pt x="307975" y="546100"/>
                </a:cubicBezTo>
                <a:cubicBezTo>
                  <a:pt x="337079" y="563563"/>
                  <a:pt x="333904" y="537633"/>
                  <a:pt x="339725" y="546100"/>
                </a:cubicBezTo>
                <a:cubicBezTo>
                  <a:pt x="345546" y="554567"/>
                  <a:pt x="337079" y="578908"/>
                  <a:pt x="342900" y="596900"/>
                </a:cubicBezTo>
                <a:cubicBezTo>
                  <a:pt x="348721" y="614892"/>
                  <a:pt x="372004" y="630238"/>
                  <a:pt x="374650" y="654050"/>
                </a:cubicBezTo>
                <a:cubicBezTo>
                  <a:pt x="377296" y="677862"/>
                  <a:pt x="375708" y="696913"/>
                  <a:pt x="358775" y="739775"/>
                </a:cubicBezTo>
                <a:cubicBezTo>
                  <a:pt x="341842" y="782637"/>
                  <a:pt x="304800" y="872067"/>
                  <a:pt x="273050" y="911225"/>
                </a:cubicBezTo>
                <a:cubicBezTo>
                  <a:pt x="241300" y="950383"/>
                  <a:pt x="150813" y="924454"/>
                  <a:pt x="168275" y="974725"/>
                </a:cubicBezTo>
                <a:cubicBezTo>
                  <a:pt x="185737" y="1024996"/>
                  <a:pt x="314325" y="1160992"/>
                  <a:pt x="377825" y="1212850"/>
                </a:cubicBezTo>
                <a:cubicBezTo>
                  <a:pt x="441325" y="1264708"/>
                  <a:pt x="517525" y="1265238"/>
                  <a:pt x="549275" y="1285875"/>
                </a:cubicBezTo>
                <a:cubicBezTo>
                  <a:pt x="581025" y="1306512"/>
                  <a:pt x="547688" y="1317096"/>
                  <a:pt x="568325" y="1336675"/>
                </a:cubicBezTo>
                <a:cubicBezTo>
                  <a:pt x="588962" y="1356254"/>
                  <a:pt x="654579" y="1376892"/>
                  <a:pt x="673100" y="1403350"/>
                </a:cubicBezTo>
                <a:cubicBezTo>
                  <a:pt x="691621" y="1429808"/>
                  <a:pt x="673629" y="1474788"/>
                  <a:pt x="679450" y="1495425"/>
                </a:cubicBezTo>
                <a:cubicBezTo>
                  <a:pt x="685271" y="1516062"/>
                  <a:pt x="708025" y="1527175"/>
                  <a:pt x="708025" y="1527175"/>
                </a:cubicBezTo>
                <a:cubicBezTo>
                  <a:pt x="711729" y="1531937"/>
                  <a:pt x="706702" y="1527968"/>
                  <a:pt x="701675" y="1524000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F9E12AF5-6710-A927-8DDE-65E60C6DEBC0}"/>
              </a:ext>
            </a:extLst>
          </p:cNvPr>
          <p:cNvSpPr/>
          <p:nvPr/>
        </p:nvSpPr>
        <p:spPr>
          <a:xfrm>
            <a:off x="7353120" y="6452804"/>
            <a:ext cx="95487" cy="290354"/>
          </a:xfrm>
          <a:custGeom>
            <a:avLst/>
            <a:gdLst>
              <a:gd name="connsiteX0" fmla="*/ 0 w 95487"/>
              <a:gd name="connsiteY0" fmla="*/ 0 h 290354"/>
              <a:gd name="connsiteX1" fmla="*/ 95341 w 95487"/>
              <a:gd name="connsiteY1" fmla="*/ 121342 h 290354"/>
              <a:gd name="connsiteX2" fmla="*/ 17335 w 95487"/>
              <a:gd name="connsiteY2" fmla="*/ 290354 h 290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487" h="290354">
                <a:moveTo>
                  <a:pt x="0" y="0"/>
                </a:moveTo>
                <a:cubicBezTo>
                  <a:pt x="46226" y="36475"/>
                  <a:pt x="92452" y="72950"/>
                  <a:pt x="95341" y="121342"/>
                </a:cubicBezTo>
                <a:cubicBezTo>
                  <a:pt x="98230" y="169734"/>
                  <a:pt x="57782" y="230044"/>
                  <a:pt x="17335" y="290354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DCBFF8C-3130-D23E-151D-7095A77BDB7C}"/>
              </a:ext>
            </a:extLst>
          </p:cNvPr>
          <p:cNvSpPr/>
          <p:nvPr/>
        </p:nvSpPr>
        <p:spPr>
          <a:xfrm>
            <a:off x="2307322" y="1693615"/>
            <a:ext cx="1062322" cy="1085924"/>
          </a:xfrm>
          <a:custGeom>
            <a:avLst/>
            <a:gdLst>
              <a:gd name="connsiteX0" fmla="*/ 1062322 w 1062322"/>
              <a:gd name="connsiteY0" fmla="*/ 119143 h 1085924"/>
              <a:gd name="connsiteX1" fmla="*/ 1004571 w 1062322"/>
              <a:gd name="connsiteY1" fmla="*/ 83850 h 1085924"/>
              <a:gd name="connsiteX2" fmla="*/ 898693 w 1062322"/>
              <a:gd name="connsiteY2" fmla="*/ 80642 h 1085924"/>
              <a:gd name="connsiteX3" fmla="*/ 844150 w 1062322"/>
              <a:gd name="connsiteY3" fmla="*/ 10057 h 1085924"/>
              <a:gd name="connsiteX4" fmla="*/ 767147 w 1062322"/>
              <a:gd name="connsiteY4" fmla="*/ 32516 h 1085924"/>
              <a:gd name="connsiteX5" fmla="*/ 725438 w 1062322"/>
              <a:gd name="connsiteY5" fmla="*/ 302023 h 1085924"/>
              <a:gd name="connsiteX6" fmla="*/ 613143 w 1062322"/>
              <a:gd name="connsiteY6" fmla="*/ 478486 h 1085924"/>
              <a:gd name="connsiteX7" fmla="*/ 455931 w 1062322"/>
              <a:gd name="connsiteY7" fmla="*/ 330899 h 1085924"/>
              <a:gd name="connsiteX8" fmla="*/ 414221 w 1062322"/>
              <a:gd name="connsiteY8" fmla="*/ 395067 h 1085924"/>
              <a:gd name="connsiteX9" fmla="*/ 240966 w 1062322"/>
              <a:gd name="connsiteY9" fmla="*/ 497737 h 1085924"/>
              <a:gd name="connsiteX10" fmla="*/ 260217 w 1062322"/>
              <a:gd name="connsiteY10" fmla="*/ 536238 h 1085924"/>
              <a:gd name="connsiteX11" fmla="*/ 122255 w 1062322"/>
              <a:gd name="connsiteY11" fmla="*/ 764036 h 1085924"/>
              <a:gd name="connsiteX12" fmla="*/ 45253 w 1062322"/>
              <a:gd name="connsiteY12" fmla="*/ 773661 h 1085924"/>
              <a:gd name="connsiteX13" fmla="*/ 335 w 1062322"/>
              <a:gd name="connsiteY13" fmla="*/ 844246 h 1085924"/>
              <a:gd name="connsiteX14" fmla="*/ 67712 w 1062322"/>
              <a:gd name="connsiteY14" fmla="*/ 1059210 h 1085924"/>
              <a:gd name="connsiteX15" fmla="*/ 51670 w 1062322"/>
              <a:gd name="connsiteY15" fmla="*/ 1075252 h 1085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62322" h="1085924">
                <a:moveTo>
                  <a:pt x="1062322" y="119143"/>
                </a:moveTo>
                <a:cubicBezTo>
                  <a:pt x="1047082" y="104705"/>
                  <a:pt x="1031842" y="90267"/>
                  <a:pt x="1004571" y="83850"/>
                </a:cubicBezTo>
                <a:cubicBezTo>
                  <a:pt x="977300" y="77433"/>
                  <a:pt x="925430" y="92941"/>
                  <a:pt x="898693" y="80642"/>
                </a:cubicBezTo>
                <a:cubicBezTo>
                  <a:pt x="871956" y="68343"/>
                  <a:pt x="866074" y="18078"/>
                  <a:pt x="844150" y="10057"/>
                </a:cubicBezTo>
                <a:cubicBezTo>
                  <a:pt x="822226" y="2036"/>
                  <a:pt x="786932" y="-16145"/>
                  <a:pt x="767147" y="32516"/>
                </a:cubicBezTo>
                <a:cubicBezTo>
                  <a:pt x="747362" y="81177"/>
                  <a:pt x="751105" y="227695"/>
                  <a:pt x="725438" y="302023"/>
                </a:cubicBezTo>
                <a:cubicBezTo>
                  <a:pt x="699771" y="376351"/>
                  <a:pt x="658061" y="473673"/>
                  <a:pt x="613143" y="478486"/>
                </a:cubicBezTo>
                <a:cubicBezTo>
                  <a:pt x="568225" y="483299"/>
                  <a:pt x="489085" y="344802"/>
                  <a:pt x="455931" y="330899"/>
                </a:cubicBezTo>
                <a:cubicBezTo>
                  <a:pt x="422777" y="316996"/>
                  <a:pt x="450048" y="367261"/>
                  <a:pt x="414221" y="395067"/>
                </a:cubicBezTo>
                <a:cubicBezTo>
                  <a:pt x="378394" y="422873"/>
                  <a:pt x="266633" y="474209"/>
                  <a:pt x="240966" y="497737"/>
                </a:cubicBezTo>
                <a:cubicBezTo>
                  <a:pt x="215299" y="521265"/>
                  <a:pt x="280002" y="491855"/>
                  <a:pt x="260217" y="536238"/>
                </a:cubicBezTo>
                <a:cubicBezTo>
                  <a:pt x="240432" y="580621"/>
                  <a:pt x="158082" y="724466"/>
                  <a:pt x="122255" y="764036"/>
                </a:cubicBezTo>
                <a:cubicBezTo>
                  <a:pt x="86428" y="803606"/>
                  <a:pt x="65573" y="760293"/>
                  <a:pt x="45253" y="773661"/>
                </a:cubicBezTo>
                <a:cubicBezTo>
                  <a:pt x="24933" y="787029"/>
                  <a:pt x="-3408" y="796655"/>
                  <a:pt x="335" y="844246"/>
                </a:cubicBezTo>
                <a:cubicBezTo>
                  <a:pt x="4078" y="891837"/>
                  <a:pt x="59156" y="1020709"/>
                  <a:pt x="67712" y="1059210"/>
                </a:cubicBezTo>
                <a:cubicBezTo>
                  <a:pt x="76268" y="1097711"/>
                  <a:pt x="63969" y="1086481"/>
                  <a:pt x="51670" y="1075252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7CD8F69E-9049-7F4C-1DCA-2B57FB22CBFD}"/>
              </a:ext>
            </a:extLst>
          </p:cNvPr>
          <p:cNvSpPr/>
          <p:nvPr/>
        </p:nvSpPr>
        <p:spPr>
          <a:xfrm>
            <a:off x="2262739" y="2778494"/>
            <a:ext cx="109086" cy="144379"/>
          </a:xfrm>
          <a:custGeom>
            <a:avLst/>
            <a:gdLst>
              <a:gd name="connsiteX0" fmla="*/ 109086 w 109086"/>
              <a:gd name="connsiteY0" fmla="*/ 0 h 144379"/>
              <a:gd name="connsiteX1" fmla="*/ 70585 w 109086"/>
              <a:gd name="connsiteY1" fmla="*/ 83419 h 144379"/>
              <a:gd name="connsiteX2" fmla="*/ 0 w 109086"/>
              <a:gd name="connsiteY2" fmla="*/ 144379 h 144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086" h="144379">
                <a:moveTo>
                  <a:pt x="109086" y="0"/>
                </a:moveTo>
                <a:cubicBezTo>
                  <a:pt x="98926" y="29678"/>
                  <a:pt x="88766" y="59356"/>
                  <a:pt x="70585" y="83419"/>
                </a:cubicBezTo>
                <a:cubicBezTo>
                  <a:pt x="52404" y="107482"/>
                  <a:pt x="26202" y="125930"/>
                  <a:pt x="0" y="144379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915655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9A4492-D701-9C9F-BD63-A796801AE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274639"/>
            <a:ext cx="8915400" cy="679091"/>
          </a:xfrm>
        </p:spPr>
        <p:txBody>
          <a:bodyPr>
            <a:normAutofit fontScale="90000"/>
          </a:bodyPr>
          <a:lstStyle/>
          <a:p>
            <a:r>
              <a:rPr lang="en-FI" dirty="0"/>
              <a:t>New VLF receiver at OUJ in Finland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40C5CE0-BFE2-C93B-A45C-5B0DC97B0A8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2216150" y="6411913"/>
            <a:ext cx="197485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400" dirty="0">
                <a:latin typeface="Times New Roman" panose="02020603050405020304" pitchFamily="18" charset="0"/>
              </a:rPr>
              <a:t>21 Oct 2022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4A5C1BF-A43C-E066-7163-55D12167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42443" y="6411913"/>
            <a:ext cx="3837314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 panose="020B0502020104020203" pitchFamily="34" charset="-79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fi-FI" altLang="en-US" sz="1400" dirty="0">
                <a:latin typeface="Times New Roman" panose="02020603050405020304" pitchFamily="18" charset="0"/>
              </a:rPr>
              <a:t>IAP, </a:t>
            </a:r>
            <a:r>
              <a:rPr lang="fi-FI" altLang="en-US" sz="1400" dirty="0" err="1">
                <a:latin typeface="Times New Roman" panose="02020603050405020304" pitchFamily="18" charset="0"/>
              </a:rPr>
              <a:t>Prague</a:t>
            </a:r>
            <a:r>
              <a:rPr lang="fi-FI" altLang="en-US" sz="1400" dirty="0">
                <a:latin typeface="Times New Roman" panose="02020603050405020304" pitchFamily="18" charset="0"/>
              </a:rPr>
              <a:t>, </a:t>
            </a:r>
            <a:r>
              <a:rPr lang="fi-FI" altLang="en-US" sz="1400" dirty="0" err="1">
                <a:latin typeface="Times New Roman" panose="02020603050405020304" pitchFamily="18" charset="0"/>
              </a:rPr>
              <a:t>Czechia</a:t>
            </a:r>
            <a:endParaRPr lang="fi-FI" altLang="en-US" sz="1400" dirty="0">
              <a:latin typeface="Times New Roman" panose="02020603050405020304" pitchFamily="18" charset="0"/>
            </a:endParaRPr>
          </a:p>
        </p:txBody>
      </p:sp>
      <p:pic>
        <p:nvPicPr>
          <p:cNvPr id="8" name="Picture 7" descr="A picture containing tree, building, outdoor, toilet&#10;&#10;Description automatically generated">
            <a:extLst>
              <a:ext uri="{FF2B5EF4-FFF2-40B4-BE49-F238E27FC236}">
                <a16:creationId xmlns:a16="http://schemas.microsoft.com/office/drawing/2014/main" id="{F6B08AB5-120B-3208-F2B9-F74E88998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6134" y="1895733"/>
            <a:ext cx="3824748" cy="2868561"/>
          </a:xfrm>
          <a:prstGeom prst="rect">
            <a:avLst/>
          </a:prstGeom>
        </p:spPr>
      </p:pic>
      <p:pic>
        <p:nvPicPr>
          <p:cNvPr id="10" name="Picture 9" descr="A computer sits on a desk&#10;&#10;Description automatically generated with low confidence">
            <a:extLst>
              <a:ext uri="{FF2B5EF4-FFF2-40B4-BE49-F238E27FC236}">
                <a16:creationId xmlns:a16="http://schemas.microsoft.com/office/drawing/2014/main" id="{DB04332A-D9E7-F78F-129F-C7F33585A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266" y="3436427"/>
            <a:ext cx="4576915" cy="3432686"/>
          </a:xfrm>
          <a:prstGeom prst="rect">
            <a:avLst/>
          </a:prstGeom>
        </p:spPr>
      </p:pic>
      <p:pic>
        <p:nvPicPr>
          <p:cNvPr id="12" name="Picture 11" descr="A picture containing tree, outdoor, plant, forest&#10;&#10;Description automatically generated">
            <a:extLst>
              <a:ext uri="{FF2B5EF4-FFF2-40B4-BE49-F238E27FC236}">
                <a16:creationId xmlns:a16="http://schemas.microsoft.com/office/drawing/2014/main" id="{F38BE898-D697-712B-6E6A-E89DFE7DC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230397" y="1498806"/>
            <a:ext cx="4360606" cy="3270455"/>
          </a:xfrm>
          <a:prstGeom prst="rect">
            <a:avLst/>
          </a:prstGeom>
        </p:spPr>
      </p:pic>
      <p:pic>
        <p:nvPicPr>
          <p:cNvPr id="14" name="Picture 13" descr="A picture containing text, tree, outdoor, grass&#10;&#10;Description automatically generated">
            <a:extLst>
              <a:ext uri="{FF2B5EF4-FFF2-40B4-BE49-F238E27FC236}">
                <a16:creationId xmlns:a16="http://schemas.microsoft.com/office/drawing/2014/main" id="{DFA8A82F-9B03-D226-E84D-576AE13499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601597" y="1174494"/>
            <a:ext cx="2585066" cy="19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669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1524</TotalTime>
  <Words>236</Words>
  <Application>Microsoft Macintosh PowerPoint</Application>
  <PresentationFormat>Widescreen</PresentationFormat>
  <Paragraphs>34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Times</vt:lpstr>
      <vt:lpstr>Times New Roman</vt:lpstr>
      <vt:lpstr>Office-teema</vt:lpstr>
      <vt:lpstr>PowerPoint Presentation</vt:lpstr>
      <vt:lpstr>PowerPoint Presentation</vt:lpstr>
      <vt:lpstr>New VLF receiver at OUJ in Finland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Eija Tanskanen</dc:creator>
  <cp:lastModifiedBy>Jyrki Manninen</cp:lastModifiedBy>
  <cp:revision>94</cp:revision>
  <cp:lastPrinted>2019-12-04T23:05:32Z</cp:lastPrinted>
  <dcterms:created xsi:type="dcterms:W3CDTF">2019-11-28T06:15:00Z</dcterms:created>
  <dcterms:modified xsi:type="dcterms:W3CDTF">2022-12-08T10:08:23Z</dcterms:modified>
</cp:coreProperties>
</file>